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5" r:id="rId3"/>
    <p:sldId id="303" r:id="rId4"/>
    <p:sldId id="261" r:id="rId5"/>
    <p:sldId id="260" r:id="rId6"/>
    <p:sldId id="304" r:id="rId7"/>
    <p:sldId id="306" r:id="rId8"/>
    <p:sldId id="307" r:id="rId9"/>
    <p:sldId id="308" r:id="rId10"/>
    <p:sldId id="310" r:id="rId11"/>
    <p:sldId id="313" r:id="rId12"/>
    <p:sldId id="363" r:id="rId13"/>
    <p:sldId id="364" r:id="rId14"/>
    <p:sldId id="376" r:id="rId15"/>
    <p:sldId id="416" r:id="rId16"/>
    <p:sldId id="288" r:id="rId17"/>
    <p:sldId id="289" r:id="rId18"/>
    <p:sldId id="399" r:id="rId19"/>
    <p:sldId id="414" r:id="rId20"/>
    <p:sldId id="269" r:id="rId21"/>
    <p:sldId id="270" r:id="rId22"/>
    <p:sldId id="271" r:id="rId23"/>
    <p:sldId id="272" r:id="rId24"/>
    <p:sldId id="400" r:id="rId25"/>
    <p:sldId id="401" r:id="rId26"/>
    <p:sldId id="275" r:id="rId27"/>
    <p:sldId id="276" r:id="rId28"/>
    <p:sldId id="277" r:id="rId29"/>
    <p:sldId id="402" r:id="rId30"/>
    <p:sldId id="415" r:id="rId31"/>
    <p:sldId id="380" r:id="rId32"/>
    <p:sldId id="419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6"/>
    <p:restoredTop sz="84228"/>
  </p:normalViewPr>
  <p:slideViewPr>
    <p:cSldViewPr snapToGrid="0" snapToObjects="1">
      <p:cViewPr varScale="1">
        <p:scale>
          <a:sx n="85" d="100"/>
          <a:sy n="85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88196-2645-A143-9CF3-61CD24AD8664}" type="doc">
      <dgm:prSet loTypeId="urn:microsoft.com/office/officeart/2005/8/layout/cycle7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61380B-86D6-A746-96F2-B2F638910546}">
      <dgm:prSet phldrT="[Text]"/>
      <dgm:spPr/>
      <dgm:t>
        <a:bodyPr/>
        <a:lstStyle/>
        <a:p>
          <a:r>
            <a:rPr lang="en-US" dirty="0"/>
            <a:t>MI</a:t>
          </a:r>
        </a:p>
      </dgm:t>
    </dgm:pt>
    <dgm:pt modelId="{47F5385B-D25B-3D4C-A52A-CD576B447FF7}" type="parTrans" cxnId="{9A15E4F0-2A05-DC45-B74D-81EC8682552F}">
      <dgm:prSet/>
      <dgm:spPr/>
      <dgm:t>
        <a:bodyPr/>
        <a:lstStyle/>
        <a:p>
          <a:endParaRPr lang="en-US"/>
        </a:p>
      </dgm:t>
    </dgm:pt>
    <dgm:pt modelId="{5F7AA60B-FA91-A446-A319-D0838B94C72A}" type="sibTrans" cxnId="{9A15E4F0-2A05-DC45-B74D-81EC8682552F}">
      <dgm:prSet/>
      <dgm:spPr/>
      <dgm:t>
        <a:bodyPr/>
        <a:lstStyle/>
        <a:p>
          <a:endParaRPr lang="en-US"/>
        </a:p>
      </dgm:t>
    </dgm:pt>
    <dgm:pt modelId="{047104FA-6F2A-9C4E-AF6F-166BB9DA210B}">
      <dgm:prSet phldrT="[Text]"/>
      <dgm:spPr/>
      <dgm:t>
        <a:bodyPr/>
        <a:lstStyle/>
        <a:p>
          <a:r>
            <a:rPr lang="en-US" dirty="0"/>
            <a:t>CD</a:t>
          </a:r>
        </a:p>
      </dgm:t>
    </dgm:pt>
    <dgm:pt modelId="{73FC0E29-A5D3-AA41-85B2-5B7054E64D86}" type="parTrans" cxnId="{041390A8-0D9B-9D42-8DF8-F81CD6E03CFE}">
      <dgm:prSet/>
      <dgm:spPr/>
      <dgm:t>
        <a:bodyPr/>
        <a:lstStyle/>
        <a:p>
          <a:endParaRPr lang="en-US"/>
        </a:p>
      </dgm:t>
    </dgm:pt>
    <dgm:pt modelId="{5DDB4DD6-0271-A44A-A10E-B5ED5A4B9649}" type="sibTrans" cxnId="{041390A8-0D9B-9D42-8DF8-F81CD6E03CFE}">
      <dgm:prSet/>
      <dgm:spPr/>
      <dgm:t>
        <a:bodyPr/>
        <a:lstStyle/>
        <a:p>
          <a:endParaRPr lang="en-US"/>
        </a:p>
      </dgm:t>
    </dgm:pt>
    <dgm:pt modelId="{D2646817-C307-4043-A9EF-7289650CAB7D}">
      <dgm:prSet phldrT="[Text]"/>
      <dgm:spPr/>
      <dgm:t>
        <a:bodyPr/>
        <a:lstStyle/>
        <a:p>
          <a:r>
            <a:rPr lang="en-US" dirty="0"/>
            <a:t>MH</a:t>
          </a:r>
        </a:p>
      </dgm:t>
    </dgm:pt>
    <dgm:pt modelId="{C0797BCE-EA59-0247-95C2-80540E698854}" type="parTrans" cxnId="{A2CEE842-8D12-0B43-B555-D73AFDBBE58F}">
      <dgm:prSet/>
      <dgm:spPr/>
      <dgm:t>
        <a:bodyPr/>
        <a:lstStyle/>
        <a:p>
          <a:endParaRPr lang="en-US"/>
        </a:p>
      </dgm:t>
    </dgm:pt>
    <dgm:pt modelId="{6001BA4D-7F90-CE45-886C-DB652FB1890C}" type="sibTrans" cxnId="{A2CEE842-8D12-0B43-B555-D73AFDBBE58F}">
      <dgm:prSet/>
      <dgm:spPr/>
      <dgm:t>
        <a:bodyPr/>
        <a:lstStyle/>
        <a:p>
          <a:endParaRPr lang="en-US"/>
        </a:p>
      </dgm:t>
    </dgm:pt>
    <dgm:pt modelId="{ADB0AED3-E7DA-0948-8742-EAC0212A1315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17029FCB-4027-D441-AB52-DB10735EBB63}" type="parTrans" cxnId="{DA489058-EB00-C844-AC29-0636DC7078FD}">
      <dgm:prSet/>
      <dgm:spPr/>
      <dgm:t>
        <a:bodyPr/>
        <a:lstStyle/>
        <a:p>
          <a:endParaRPr lang="en-US"/>
        </a:p>
      </dgm:t>
    </dgm:pt>
    <dgm:pt modelId="{868147AD-A6BD-8445-A2D9-E877FF612AE6}" type="sibTrans" cxnId="{DA489058-EB00-C844-AC29-0636DC7078FD}">
      <dgm:prSet/>
      <dgm:spPr/>
      <dgm:t>
        <a:bodyPr/>
        <a:lstStyle/>
        <a:p>
          <a:endParaRPr lang="en-US"/>
        </a:p>
      </dgm:t>
    </dgm:pt>
    <dgm:pt modelId="{992DA680-3506-D34E-8C4B-3D468FBF0A47}" type="pres">
      <dgm:prSet presAssocID="{24F88196-2645-A143-9CF3-61CD24AD8664}" presName="Name0" presStyleCnt="0">
        <dgm:presLayoutVars>
          <dgm:dir/>
          <dgm:resizeHandles val="exact"/>
        </dgm:presLayoutVars>
      </dgm:prSet>
      <dgm:spPr/>
    </dgm:pt>
    <dgm:pt modelId="{CFE3DC16-5841-E54A-85E5-B0B30D5D3070}" type="pres">
      <dgm:prSet presAssocID="{8A61380B-86D6-A746-96F2-B2F638910546}" presName="node" presStyleLbl="node1" presStyleIdx="0" presStyleCnt="4">
        <dgm:presLayoutVars>
          <dgm:bulletEnabled val="1"/>
        </dgm:presLayoutVars>
      </dgm:prSet>
      <dgm:spPr/>
    </dgm:pt>
    <dgm:pt modelId="{ABC6A727-2A7E-C14C-96D8-4703A2A7353D}" type="pres">
      <dgm:prSet presAssocID="{5F7AA60B-FA91-A446-A319-D0838B94C72A}" presName="sibTrans" presStyleLbl="sibTrans2D1" presStyleIdx="0" presStyleCnt="4"/>
      <dgm:spPr/>
    </dgm:pt>
    <dgm:pt modelId="{E7FB6256-967D-D241-8657-D97CDF0ED87A}" type="pres">
      <dgm:prSet presAssocID="{5F7AA60B-FA91-A446-A319-D0838B94C72A}" presName="connectorText" presStyleLbl="sibTrans2D1" presStyleIdx="0" presStyleCnt="4"/>
      <dgm:spPr/>
    </dgm:pt>
    <dgm:pt modelId="{2C4E58AC-998A-B345-9011-318E5E14B02B}" type="pres">
      <dgm:prSet presAssocID="{047104FA-6F2A-9C4E-AF6F-166BB9DA210B}" presName="node" presStyleLbl="node1" presStyleIdx="1" presStyleCnt="4">
        <dgm:presLayoutVars>
          <dgm:bulletEnabled val="1"/>
        </dgm:presLayoutVars>
      </dgm:prSet>
      <dgm:spPr/>
    </dgm:pt>
    <dgm:pt modelId="{BBE3376A-D446-9249-8D5F-82702D65136F}" type="pres">
      <dgm:prSet presAssocID="{5DDB4DD6-0271-A44A-A10E-B5ED5A4B9649}" presName="sibTrans" presStyleLbl="sibTrans2D1" presStyleIdx="1" presStyleCnt="4"/>
      <dgm:spPr/>
    </dgm:pt>
    <dgm:pt modelId="{E8D907AF-E5DC-5B44-9D3D-3F2689D8E3FC}" type="pres">
      <dgm:prSet presAssocID="{5DDB4DD6-0271-A44A-A10E-B5ED5A4B9649}" presName="connectorText" presStyleLbl="sibTrans2D1" presStyleIdx="1" presStyleCnt="4"/>
      <dgm:spPr/>
    </dgm:pt>
    <dgm:pt modelId="{7E83235A-90BE-8541-A24F-E60AEA7BD964}" type="pres">
      <dgm:prSet presAssocID="{D2646817-C307-4043-A9EF-7289650CAB7D}" presName="node" presStyleLbl="node1" presStyleIdx="2" presStyleCnt="4">
        <dgm:presLayoutVars>
          <dgm:bulletEnabled val="1"/>
        </dgm:presLayoutVars>
      </dgm:prSet>
      <dgm:spPr/>
    </dgm:pt>
    <dgm:pt modelId="{048BB7A8-B1B2-6B4E-B570-C07950092C36}" type="pres">
      <dgm:prSet presAssocID="{6001BA4D-7F90-CE45-886C-DB652FB1890C}" presName="sibTrans" presStyleLbl="sibTrans2D1" presStyleIdx="2" presStyleCnt="4"/>
      <dgm:spPr/>
    </dgm:pt>
    <dgm:pt modelId="{17509C3B-6C13-B04A-A964-A8FA3A9D790A}" type="pres">
      <dgm:prSet presAssocID="{6001BA4D-7F90-CE45-886C-DB652FB1890C}" presName="connectorText" presStyleLbl="sibTrans2D1" presStyleIdx="2" presStyleCnt="4"/>
      <dgm:spPr/>
    </dgm:pt>
    <dgm:pt modelId="{9A8276FE-CCD4-5144-8C4F-728157F28D58}" type="pres">
      <dgm:prSet presAssocID="{ADB0AED3-E7DA-0948-8742-EAC0212A1315}" presName="node" presStyleLbl="node1" presStyleIdx="3" presStyleCnt="4">
        <dgm:presLayoutVars>
          <dgm:bulletEnabled val="1"/>
        </dgm:presLayoutVars>
      </dgm:prSet>
      <dgm:spPr/>
    </dgm:pt>
    <dgm:pt modelId="{857E4C81-03FB-0144-A3D0-A6E3AE898331}" type="pres">
      <dgm:prSet presAssocID="{868147AD-A6BD-8445-A2D9-E877FF612AE6}" presName="sibTrans" presStyleLbl="sibTrans2D1" presStyleIdx="3" presStyleCnt="4"/>
      <dgm:spPr/>
    </dgm:pt>
    <dgm:pt modelId="{183404EC-C775-C440-8953-255A381C3304}" type="pres">
      <dgm:prSet presAssocID="{868147AD-A6BD-8445-A2D9-E877FF612AE6}" presName="connectorText" presStyleLbl="sibTrans2D1" presStyleIdx="3" presStyleCnt="4"/>
      <dgm:spPr/>
    </dgm:pt>
  </dgm:ptLst>
  <dgm:cxnLst>
    <dgm:cxn modelId="{059C162B-4A81-9746-8247-944932A386C1}" type="presOf" srcId="{ADB0AED3-E7DA-0948-8742-EAC0212A1315}" destId="{9A8276FE-CCD4-5144-8C4F-728157F28D58}" srcOrd="0" destOrd="0" presId="urn:microsoft.com/office/officeart/2005/8/layout/cycle7"/>
    <dgm:cxn modelId="{A2CEE842-8D12-0B43-B555-D73AFDBBE58F}" srcId="{24F88196-2645-A143-9CF3-61CD24AD8664}" destId="{D2646817-C307-4043-A9EF-7289650CAB7D}" srcOrd="2" destOrd="0" parTransId="{C0797BCE-EA59-0247-95C2-80540E698854}" sibTransId="{6001BA4D-7F90-CE45-886C-DB652FB1890C}"/>
    <dgm:cxn modelId="{EFCB544B-EB7C-8C42-91F8-08703E115A1E}" type="presOf" srcId="{868147AD-A6BD-8445-A2D9-E877FF612AE6}" destId="{857E4C81-03FB-0144-A3D0-A6E3AE898331}" srcOrd="0" destOrd="0" presId="urn:microsoft.com/office/officeart/2005/8/layout/cycle7"/>
    <dgm:cxn modelId="{8D179854-FB4C-2047-870B-2FE19FC518FE}" type="presOf" srcId="{047104FA-6F2A-9C4E-AF6F-166BB9DA210B}" destId="{2C4E58AC-998A-B345-9011-318E5E14B02B}" srcOrd="0" destOrd="0" presId="urn:microsoft.com/office/officeart/2005/8/layout/cycle7"/>
    <dgm:cxn modelId="{A4333957-A50F-FC42-BB3D-F9590DC9422F}" type="presOf" srcId="{5F7AA60B-FA91-A446-A319-D0838B94C72A}" destId="{E7FB6256-967D-D241-8657-D97CDF0ED87A}" srcOrd="1" destOrd="0" presId="urn:microsoft.com/office/officeart/2005/8/layout/cycle7"/>
    <dgm:cxn modelId="{DA489058-EB00-C844-AC29-0636DC7078FD}" srcId="{24F88196-2645-A143-9CF3-61CD24AD8664}" destId="{ADB0AED3-E7DA-0948-8742-EAC0212A1315}" srcOrd="3" destOrd="0" parTransId="{17029FCB-4027-D441-AB52-DB10735EBB63}" sibTransId="{868147AD-A6BD-8445-A2D9-E877FF612AE6}"/>
    <dgm:cxn modelId="{A547CD78-9F8B-9F46-84BF-A894AEC2D283}" type="presOf" srcId="{24F88196-2645-A143-9CF3-61CD24AD8664}" destId="{992DA680-3506-D34E-8C4B-3D468FBF0A47}" srcOrd="0" destOrd="0" presId="urn:microsoft.com/office/officeart/2005/8/layout/cycle7"/>
    <dgm:cxn modelId="{EC6F2183-BFD9-EE4E-A760-99CEA019E220}" type="presOf" srcId="{D2646817-C307-4043-A9EF-7289650CAB7D}" destId="{7E83235A-90BE-8541-A24F-E60AEA7BD964}" srcOrd="0" destOrd="0" presId="urn:microsoft.com/office/officeart/2005/8/layout/cycle7"/>
    <dgm:cxn modelId="{9E85F491-25E2-5342-B190-47C931E1FF7F}" type="presOf" srcId="{5DDB4DD6-0271-A44A-A10E-B5ED5A4B9649}" destId="{BBE3376A-D446-9249-8D5F-82702D65136F}" srcOrd="0" destOrd="0" presId="urn:microsoft.com/office/officeart/2005/8/layout/cycle7"/>
    <dgm:cxn modelId="{8CF3C092-BEB4-3045-B122-CED812F70B8A}" type="presOf" srcId="{6001BA4D-7F90-CE45-886C-DB652FB1890C}" destId="{048BB7A8-B1B2-6B4E-B570-C07950092C36}" srcOrd="0" destOrd="0" presId="urn:microsoft.com/office/officeart/2005/8/layout/cycle7"/>
    <dgm:cxn modelId="{75E41F95-4997-684F-95D4-6F3A0FAED10C}" type="presOf" srcId="{8A61380B-86D6-A746-96F2-B2F638910546}" destId="{CFE3DC16-5841-E54A-85E5-B0B30D5D3070}" srcOrd="0" destOrd="0" presId="urn:microsoft.com/office/officeart/2005/8/layout/cycle7"/>
    <dgm:cxn modelId="{041390A8-0D9B-9D42-8DF8-F81CD6E03CFE}" srcId="{24F88196-2645-A143-9CF3-61CD24AD8664}" destId="{047104FA-6F2A-9C4E-AF6F-166BB9DA210B}" srcOrd="1" destOrd="0" parTransId="{73FC0E29-A5D3-AA41-85B2-5B7054E64D86}" sibTransId="{5DDB4DD6-0271-A44A-A10E-B5ED5A4B9649}"/>
    <dgm:cxn modelId="{6A92ACB5-0DF6-7244-9D14-8DB179AC2506}" type="presOf" srcId="{5DDB4DD6-0271-A44A-A10E-B5ED5A4B9649}" destId="{E8D907AF-E5DC-5B44-9D3D-3F2689D8E3FC}" srcOrd="1" destOrd="0" presId="urn:microsoft.com/office/officeart/2005/8/layout/cycle7"/>
    <dgm:cxn modelId="{59800EDF-5FD4-B942-BB27-72EC63FD9252}" type="presOf" srcId="{5F7AA60B-FA91-A446-A319-D0838B94C72A}" destId="{ABC6A727-2A7E-C14C-96D8-4703A2A7353D}" srcOrd="0" destOrd="0" presId="urn:microsoft.com/office/officeart/2005/8/layout/cycle7"/>
    <dgm:cxn modelId="{9A15E4F0-2A05-DC45-B74D-81EC8682552F}" srcId="{24F88196-2645-A143-9CF3-61CD24AD8664}" destId="{8A61380B-86D6-A746-96F2-B2F638910546}" srcOrd="0" destOrd="0" parTransId="{47F5385B-D25B-3D4C-A52A-CD576B447FF7}" sibTransId="{5F7AA60B-FA91-A446-A319-D0838B94C72A}"/>
    <dgm:cxn modelId="{0E20AFF2-B04C-4646-ABC1-CC8EC4D3F579}" type="presOf" srcId="{6001BA4D-7F90-CE45-886C-DB652FB1890C}" destId="{17509C3B-6C13-B04A-A964-A8FA3A9D790A}" srcOrd="1" destOrd="0" presId="urn:microsoft.com/office/officeart/2005/8/layout/cycle7"/>
    <dgm:cxn modelId="{535793F3-CE3A-B847-82AC-CBF0FE1B14DB}" type="presOf" srcId="{868147AD-A6BD-8445-A2D9-E877FF612AE6}" destId="{183404EC-C775-C440-8953-255A381C3304}" srcOrd="1" destOrd="0" presId="urn:microsoft.com/office/officeart/2005/8/layout/cycle7"/>
    <dgm:cxn modelId="{B0E46227-57F9-774E-B384-C666DC0586B3}" type="presParOf" srcId="{992DA680-3506-D34E-8C4B-3D468FBF0A47}" destId="{CFE3DC16-5841-E54A-85E5-B0B30D5D3070}" srcOrd="0" destOrd="0" presId="urn:microsoft.com/office/officeart/2005/8/layout/cycle7"/>
    <dgm:cxn modelId="{0B11CB0E-DFF4-0442-8ABA-E3133496E473}" type="presParOf" srcId="{992DA680-3506-D34E-8C4B-3D468FBF0A47}" destId="{ABC6A727-2A7E-C14C-96D8-4703A2A7353D}" srcOrd="1" destOrd="0" presId="urn:microsoft.com/office/officeart/2005/8/layout/cycle7"/>
    <dgm:cxn modelId="{6FE7464C-2432-EF47-A24D-676635C21902}" type="presParOf" srcId="{ABC6A727-2A7E-C14C-96D8-4703A2A7353D}" destId="{E7FB6256-967D-D241-8657-D97CDF0ED87A}" srcOrd="0" destOrd="0" presId="urn:microsoft.com/office/officeart/2005/8/layout/cycle7"/>
    <dgm:cxn modelId="{73F94034-0282-6D4D-BFF4-AEEAA13B69C8}" type="presParOf" srcId="{992DA680-3506-D34E-8C4B-3D468FBF0A47}" destId="{2C4E58AC-998A-B345-9011-318E5E14B02B}" srcOrd="2" destOrd="0" presId="urn:microsoft.com/office/officeart/2005/8/layout/cycle7"/>
    <dgm:cxn modelId="{A241AD4B-56B7-8A49-80AF-F1D162063E6C}" type="presParOf" srcId="{992DA680-3506-D34E-8C4B-3D468FBF0A47}" destId="{BBE3376A-D446-9249-8D5F-82702D65136F}" srcOrd="3" destOrd="0" presId="urn:microsoft.com/office/officeart/2005/8/layout/cycle7"/>
    <dgm:cxn modelId="{76485E80-D21E-9C49-94DA-F433BC726A64}" type="presParOf" srcId="{BBE3376A-D446-9249-8D5F-82702D65136F}" destId="{E8D907AF-E5DC-5B44-9D3D-3F2689D8E3FC}" srcOrd="0" destOrd="0" presId="urn:microsoft.com/office/officeart/2005/8/layout/cycle7"/>
    <dgm:cxn modelId="{4DD50F7E-BD29-874D-9FCB-45955453461C}" type="presParOf" srcId="{992DA680-3506-D34E-8C4B-3D468FBF0A47}" destId="{7E83235A-90BE-8541-A24F-E60AEA7BD964}" srcOrd="4" destOrd="0" presId="urn:microsoft.com/office/officeart/2005/8/layout/cycle7"/>
    <dgm:cxn modelId="{16A5C0B4-8AA6-1D49-BF34-4C974FD56FBA}" type="presParOf" srcId="{992DA680-3506-D34E-8C4B-3D468FBF0A47}" destId="{048BB7A8-B1B2-6B4E-B570-C07950092C36}" srcOrd="5" destOrd="0" presId="urn:microsoft.com/office/officeart/2005/8/layout/cycle7"/>
    <dgm:cxn modelId="{20FFFF8A-7FA0-D248-8EC4-A095CF85D8BC}" type="presParOf" srcId="{048BB7A8-B1B2-6B4E-B570-C07950092C36}" destId="{17509C3B-6C13-B04A-A964-A8FA3A9D790A}" srcOrd="0" destOrd="0" presId="urn:microsoft.com/office/officeart/2005/8/layout/cycle7"/>
    <dgm:cxn modelId="{C88ABE3C-5F7A-424B-BB17-75CAAEC911FB}" type="presParOf" srcId="{992DA680-3506-D34E-8C4B-3D468FBF0A47}" destId="{9A8276FE-CCD4-5144-8C4F-728157F28D58}" srcOrd="6" destOrd="0" presId="urn:microsoft.com/office/officeart/2005/8/layout/cycle7"/>
    <dgm:cxn modelId="{52418A07-DF04-8846-91FB-4BF5928B8ABC}" type="presParOf" srcId="{992DA680-3506-D34E-8C4B-3D468FBF0A47}" destId="{857E4C81-03FB-0144-A3D0-A6E3AE898331}" srcOrd="7" destOrd="0" presId="urn:microsoft.com/office/officeart/2005/8/layout/cycle7"/>
    <dgm:cxn modelId="{4B6C9832-07B9-194D-AE10-00C78BC5EBC3}" type="presParOf" srcId="{857E4C81-03FB-0144-A3D0-A6E3AE898331}" destId="{183404EC-C775-C440-8953-255A381C330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C26A7-2BC7-4341-9496-811FA762DA85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828059-AA9A-DD40-B636-8AA0033466D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Mental Illness</a:t>
          </a:r>
        </a:p>
      </dgm:t>
    </dgm:pt>
    <dgm:pt modelId="{86B20CCE-C528-804F-B928-009DD08626C1}" type="parTrans" cxnId="{A6DB709D-3951-744A-BC12-307EF2197F05}">
      <dgm:prSet/>
      <dgm:spPr/>
      <dgm:t>
        <a:bodyPr/>
        <a:lstStyle/>
        <a:p>
          <a:endParaRPr lang="en-US"/>
        </a:p>
      </dgm:t>
    </dgm:pt>
    <dgm:pt modelId="{88970245-C3E3-0846-9624-CE7E900B09E4}" type="sibTrans" cxnId="{A6DB709D-3951-744A-BC12-307EF2197F05}">
      <dgm:prSet/>
      <dgm:spPr/>
      <dgm:t>
        <a:bodyPr/>
        <a:lstStyle/>
        <a:p>
          <a:endParaRPr lang="en-US"/>
        </a:p>
      </dgm:t>
    </dgm:pt>
    <dgm:pt modelId="{38E5E586-B4A7-C342-8598-AEC044169640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CA" dirty="0"/>
            <a:t>“Mental illnesses are</a:t>
          </a:r>
          <a:r>
            <a:rPr lang="mr-IN" dirty="0"/>
            <a:t>…</a:t>
          </a:r>
          <a:r>
            <a:rPr lang="en-CA" dirty="0"/>
            <a:t> </a:t>
          </a:r>
          <a:r>
            <a:rPr lang="en-US" dirty="0"/>
            <a:t>characterized by alterations in thinking, mood or </a:t>
          </a:r>
          <a:r>
            <a:rPr lang="en-US" dirty="0" err="1"/>
            <a:t>behaviour</a:t>
          </a:r>
          <a:r>
            <a:rPr lang="en-US" dirty="0"/>
            <a:t> associated with significant distress and impaired functioning” (PHAC, 2017)</a:t>
          </a:r>
        </a:p>
      </dgm:t>
    </dgm:pt>
    <dgm:pt modelId="{F6B03A03-F3CF-4543-8D26-794B636F3E48}" type="parTrans" cxnId="{CD75A03C-D067-6B4F-A95E-EBCE65615992}">
      <dgm:prSet/>
      <dgm:spPr/>
      <dgm:t>
        <a:bodyPr/>
        <a:lstStyle/>
        <a:p>
          <a:endParaRPr lang="en-US"/>
        </a:p>
      </dgm:t>
    </dgm:pt>
    <dgm:pt modelId="{B17E4EDE-BD26-C141-9B92-3360F7551CE6}" type="sibTrans" cxnId="{CD75A03C-D067-6B4F-A95E-EBCE65615992}">
      <dgm:prSet/>
      <dgm:spPr/>
      <dgm:t>
        <a:bodyPr/>
        <a:lstStyle/>
        <a:p>
          <a:endParaRPr lang="en-US"/>
        </a:p>
      </dgm:t>
    </dgm:pt>
    <dgm:pt modelId="{C91B970C-065B-6942-91A8-E522B966DA7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Mental Health</a:t>
          </a:r>
        </a:p>
      </dgm:t>
    </dgm:pt>
    <dgm:pt modelId="{3E89C5F5-25D0-5D4A-B0DF-A21EB918E2B7}" type="parTrans" cxnId="{607C7D30-BEB8-CF47-B15D-2C1D407CA71B}">
      <dgm:prSet/>
      <dgm:spPr/>
      <dgm:t>
        <a:bodyPr/>
        <a:lstStyle/>
        <a:p>
          <a:endParaRPr lang="en-US"/>
        </a:p>
      </dgm:t>
    </dgm:pt>
    <dgm:pt modelId="{B7268746-806E-2047-AC3D-C4155E4E172F}" type="sibTrans" cxnId="{607C7D30-BEB8-CF47-B15D-2C1D407CA71B}">
      <dgm:prSet/>
      <dgm:spPr/>
      <dgm:t>
        <a:bodyPr/>
        <a:lstStyle/>
        <a:p>
          <a:endParaRPr lang="en-US"/>
        </a:p>
      </dgm:t>
    </dgm:pt>
    <dgm:pt modelId="{A14E6A09-ACF7-2547-9272-2C5029C4CC8A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CA" dirty="0"/>
            <a:t>“</a:t>
          </a:r>
          <a:r>
            <a:rPr lang="mr-IN" dirty="0"/>
            <a:t>…</a:t>
          </a:r>
          <a:r>
            <a:rPr lang="en-US" dirty="0"/>
            <a:t>feel, think, act in ways that enhance our ability to enjoy life and deal with the challenges we face. It is a positive sense of emotional and spiritual well-being that respects the importance of culture, equity, social justice, interconnections and personal dignity” (PHAC, 2017)</a:t>
          </a:r>
        </a:p>
      </dgm:t>
    </dgm:pt>
    <dgm:pt modelId="{772AF3FD-A806-4B46-A604-25D740193F31}" type="parTrans" cxnId="{BD01B4A9-5682-2A46-93C5-ABD1E6F35865}">
      <dgm:prSet/>
      <dgm:spPr/>
      <dgm:t>
        <a:bodyPr/>
        <a:lstStyle/>
        <a:p>
          <a:endParaRPr lang="en-US"/>
        </a:p>
      </dgm:t>
    </dgm:pt>
    <dgm:pt modelId="{CF986540-C327-8144-AC54-2CE3D379D6B0}" type="sibTrans" cxnId="{BD01B4A9-5682-2A46-93C5-ABD1E6F35865}">
      <dgm:prSet/>
      <dgm:spPr/>
      <dgm:t>
        <a:bodyPr/>
        <a:lstStyle/>
        <a:p>
          <a:endParaRPr lang="en-US"/>
        </a:p>
      </dgm:t>
    </dgm:pt>
    <dgm:pt modelId="{CFC449C7-115F-ED4A-BB09-816E1999041E}" type="pres">
      <dgm:prSet presAssocID="{74BC26A7-2BC7-4341-9496-811FA762DA85}" presName="Name0" presStyleCnt="0">
        <dgm:presLayoutVars>
          <dgm:dir/>
          <dgm:animLvl val="lvl"/>
          <dgm:resizeHandles val="exact"/>
        </dgm:presLayoutVars>
      </dgm:prSet>
      <dgm:spPr/>
    </dgm:pt>
    <dgm:pt modelId="{93409661-CF77-EA46-BEC4-32EEB063C425}" type="pres">
      <dgm:prSet presAssocID="{1B828059-AA9A-DD40-B636-8AA0033466D7}" presName="composite" presStyleCnt="0"/>
      <dgm:spPr/>
    </dgm:pt>
    <dgm:pt modelId="{A170E228-02C4-7944-A77B-3266E7E7500E}" type="pres">
      <dgm:prSet presAssocID="{1B828059-AA9A-DD40-B636-8AA0033466D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1A42AA8-809A-854D-A01D-2BFCF6583494}" type="pres">
      <dgm:prSet presAssocID="{1B828059-AA9A-DD40-B636-8AA0033466D7}" presName="desTx" presStyleLbl="alignAccFollowNode1" presStyleIdx="0" presStyleCnt="2">
        <dgm:presLayoutVars>
          <dgm:bulletEnabled val="1"/>
        </dgm:presLayoutVars>
      </dgm:prSet>
      <dgm:spPr/>
    </dgm:pt>
    <dgm:pt modelId="{7FAE2E4C-E416-1F47-B6E6-2AA996DCE6D8}" type="pres">
      <dgm:prSet presAssocID="{88970245-C3E3-0846-9624-CE7E900B09E4}" presName="space" presStyleCnt="0"/>
      <dgm:spPr/>
    </dgm:pt>
    <dgm:pt modelId="{1E6772D2-F961-C148-B8D6-99CE64A961CD}" type="pres">
      <dgm:prSet presAssocID="{C91B970C-065B-6942-91A8-E522B966DA70}" presName="composite" presStyleCnt="0"/>
      <dgm:spPr/>
    </dgm:pt>
    <dgm:pt modelId="{DD1B6802-2DE5-8B4B-A199-057712ECE18E}" type="pres">
      <dgm:prSet presAssocID="{C91B970C-065B-6942-91A8-E522B966DA70}" presName="parTx" presStyleLbl="alignNode1" presStyleIdx="1" presStyleCnt="2" custScaleX="105851">
        <dgm:presLayoutVars>
          <dgm:chMax val="0"/>
          <dgm:chPref val="0"/>
          <dgm:bulletEnabled val="1"/>
        </dgm:presLayoutVars>
      </dgm:prSet>
      <dgm:spPr/>
    </dgm:pt>
    <dgm:pt modelId="{94DD665D-3305-D84A-82DA-B75608E87612}" type="pres">
      <dgm:prSet presAssocID="{C91B970C-065B-6942-91A8-E522B966DA70}" presName="desTx" presStyleLbl="alignAccFollowNode1" presStyleIdx="1" presStyleCnt="2" custScaleX="106080">
        <dgm:presLayoutVars>
          <dgm:bulletEnabled val="1"/>
        </dgm:presLayoutVars>
      </dgm:prSet>
      <dgm:spPr/>
    </dgm:pt>
  </dgm:ptLst>
  <dgm:cxnLst>
    <dgm:cxn modelId="{85A4DA15-E5A1-F041-903C-213B715CB7F6}" type="presOf" srcId="{1B828059-AA9A-DD40-B636-8AA0033466D7}" destId="{A170E228-02C4-7944-A77B-3266E7E7500E}" srcOrd="0" destOrd="0" presId="urn:microsoft.com/office/officeart/2005/8/layout/hList1"/>
    <dgm:cxn modelId="{607C7D30-BEB8-CF47-B15D-2C1D407CA71B}" srcId="{74BC26A7-2BC7-4341-9496-811FA762DA85}" destId="{C91B970C-065B-6942-91A8-E522B966DA70}" srcOrd="1" destOrd="0" parTransId="{3E89C5F5-25D0-5D4A-B0DF-A21EB918E2B7}" sibTransId="{B7268746-806E-2047-AC3D-C4155E4E172F}"/>
    <dgm:cxn modelId="{CD75A03C-D067-6B4F-A95E-EBCE65615992}" srcId="{1B828059-AA9A-DD40-B636-8AA0033466D7}" destId="{38E5E586-B4A7-C342-8598-AEC044169640}" srcOrd="0" destOrd="0" parTransId="{F6B03A03-F3CF-4543-8D26-794B636F3E48}" sibTransId="{B17E4EDE-BD26-C141-9B92-3360F7551CE6}"/>
    <dgm:cxn modelId="{6DC88847-7F66-8A45-8440-85F5E9CA5EF5}" type="presOf" srcId="{38E5E586-B4A7-C342-8598-AEC044169640}" destId="{51A42AA8-809A-854D-A01D-2BFCF6583494}" srcOrd="0" destOrd="0" presId="urn:microsoft.com/office/officeart/2005/8/layout/hList1"/>
    <dgm:cxn modelId="{39BBEE6D-3204-ED4A-8F27-CDC646AD3FD5}" type="presOf" srcId="{74BC26A7-2BC7-4341-9496-811FA762DA85}" destId="{CFC449C7-115F-ED4A-BB09-816E1999041E}" srcOrd="0" destOrd="0" presId="urn:microsoft.com/office/officeart/2005/8/layout/hList1"/>
    <dgm:cxn modelId="{A6DB709D-3951-744A-BC12-307EF2197F05}" srcId="{74BC26A7-2BC7-4341-9496-811FA762DA85}" destId="{1B828059-AA9A-DD40-B636-8AA0033466D7}" srcOrd="0" destOrd="0" parTransId="{86B20CCE-C528-804F-B928-009DD08626C1}" sibTransId="{88970245-C3E3-0846-9624-CE7E900B09E4}"/>
    <dgm:cxn modelId="{19747BA4-33A2-1E4B-90CC-493ABC7AC732}" type="presOf" srcId="{C91B970C-065B-6942-91A8-E522B966DA70}" destId="{DD1B6802-2DE5-8B4B-A199-057712ECE18E}" srcOrd="0" destOrd="0" presId="urn:microsoft.com/office/officeart/2005/8/layout/hList1"/>
    <dgm:cxn modelId="{BD01B4A9-5682-2A46-93C5-ABD1E6F35865}" srcId="{C91B970C-065B-6942-91A8-E522B966DA70}" destId="{A14E6A09-ACF7-2547-9272-2C5029C4CC8A}" srcOrd="0" destOrd="0" parTransId="{772AF3FD-A806-4B46-A604-25D740193F31}" sibTransId="{CF986540-C327-8144-AC54-2CE3D379D6B0}"/>
    <dgm:cxn modelId="{17D88FB5-5B20-D64A-A99E-828528ACFBDF}" type="presOf" srcId="{A14E6A09-ACF7-2547-9272-2C5029C4CC8A}" destId="{94DD665D-3305-D84A-82DA-B75608E87612}" srcOrd="0" destOrd="0" presId="urn:microsoft.com/office/officeart/2005/8/layout/hList1"/>
    <dgm:cxn modelId="{386CB925-7E4C-944B-B61D-2E15C8C58D20}" type="presParOf" srcId="{CFC449C7-115F-ED4A-BB09-816E1999041E}" destId="{93409661-CF77-EA46-BEC4-32EEB063C425}" srcOrd="0" destOrd="0" presId="urn:microsoft.com/office/officeart/2005/8/layout/hList1"/>
    <dgm:cxn modelId="{54523410-9A66-2049-81D0-9D01A3C5CBF5}" type="presParOf" srcId="{93409661-CF77-EA46-BEC4-32EEB063C425}" destId="{A170E228-02C4-7944-A77B-3266E7E7500E}" srcOrd="0" destOrd="0" presId="urn:microsoft.com/office/officeart/2005/8/layout/hList1"/>
    <dgm:cxn modelId="{491E4C62-414A-7443-8D96-63089E98B97C}" type="presParOf" srcId="{93409661-CF77-EA46-BEC4-32EEB063C425}" destId="{51A42AA8-809A-854D-A01D-2BFCF6583494}" srcOrd="1" destOrd="0" presId="urn:microsoft.com/office/officeart/2005/8/layout/hList1"/>
    <dgm:cxn modelId="{72E3643E-623E-BC4D-A904-09D1262B187C}" type="presParOf" srcId="{CFC449C7-115F-ED4A-BB09-816E1999041E}" destId="{7FAE2E4C-E416-1F47-B6E6-2AA996DCE6D8}" srcOrd="1" destOrd="0" presId="urn:microsoft.com/office/officeart/2005/8/layout/hList1"/>
    <dgm:cxn modelId="{0F72F421-4B37-FF41-8184-2296CD42F11C}" type="presParOf" srcId="{CFC449C7-115F-ED4A-BB09-816E1999041E}" destId="{1E6772D2-F961-C148-B8D6-99CE64A961CD}" srcOrd="2" destOrd="0" presId="urn:microsoft.com/office/officeart/2005/8/layout/hList1"/>
    <dgm:cxn modelId="{CC19CE49-5D4B-0D42-A265-90B1591CBEBA}" type="presParOf" srcId="{1E6772D2-F961-C148-B8D6-99CE64A961CD}" destId="{DD1B6802-2DE5-8B4B-A199-057712ECE18E}" srcOrd="0" destOrd="0" presId="urn:microsoft.com/office/officeart/2005/8/layout/hList1"/>
    <dgm:cxn modelId="{38D44373-F744-D744-A22B-208CE1A225DA}" type="presParOf" srcId="{1E6772D2-F961-C148-B8D6-99CE64A961CD}" destId="{94DD665D-3305-D84A-82DA-B75608E876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82919-4385-FD43-9C67-B59A3DE87F1D}" type="doc">
      <dgm:prSet loTypeId="urn:microsoft.com/office/officeart/2005/8/layout/vList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9A9D8B-D9ED-BB4C-A69B-64BD6E00F14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Career development is the lifelong process of managing learning, work, leisure, and transitions in order to move toward a personally determined and evolving preferred future. (S&amp;Gs)</a:t>
          </a:r>
        </a:p>
      </dgm:t>
    </dgm:pt>
    <dgm:pt modelId="{D486D92D-8421-5142-A240-50589B9527D8}" type="parTrans" cxnId="{78734CC3-181E-3C4E-84EB-5E8A0A29463A}">
      <dgm:prSet/>
      <dgm:spPr/>
      <dgm:t>
        <a:bodyPr/>
        <a:lstStyle/>
        <a:p>
          <a:endParaRPr lang="en-US"/>
        </a:p>
      </dgm:t>
    </dgm:pt>
    <dgm:pt modelId="{7C8F4C34-247D-ED45-B9BF-318A68459B82}" type="sibTrans" cxnId="{78734CC3-181E-3C4E-84EB-5E8A0A29463A}">
      <dgm:prSet/>
      <dgm:spPr/>
      <dgm:t>
        <a:bodyPr/>
        <a:lstStyle/>
        <a:p>
          <a:endParaRPr lang="en-US"/>
        </a:p>
      </dgm:t>
    </dgm:pt>
    <dgm:pt modelId="{65976EE3-6BA5-6C41-9442-C6BD5637229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”Work” is only a part of this; “managing” may be the far more important part!</a:t>
          </a:r>
        </a:p>
      </dgm:t>
    </dgm:pt>
    <dgm:pt modelId="{E9233A51-DDAD-8449-AD91-E3521D89B437}" type="parTrans" cxnId="{286FB050-7A74-6C4D-8571-F8592CC6845E}">
      <dgm:prSet/>
      <dgm:spPr/>
      <dgm:t>
        <a:bodyPr/>
        <a:lstStyle/>
        <a:p>
          <a:endParaRPr lang="en-US"/>
        </a:p>
      </dgm:t>
    </dgm:pt>
    <dgm:pt modelId="{6492F903-86F6-484A-9420-35C2C94C9B43}" type="sibTrans" cxnId="{286FB050-7A74-6C4D-8571-F8592CC6845E}">
      <dgm:prSet/>
      <dgm:spPr/>
      <dgm:t>
        <a:bodyPr/>
        <a:lstStyle/>
        <a:p>
          <a:endParaRPr lang="en-US"/>
        </a:p>
      </dgm:t>
    </dgm:pt>
    <dgm:pt modelId="{B9230C34-CA1A-5D47-B03B-656656C8AD30}" type="pres">
      <dgm:prSet presAssocID="{5CF82919-4385-FD43-9C67-B59A3DE87F1D}" presName="linear" presStyleCnt="0">
        <dgm:presLayoutVars>
          <dgm:animLvl val="lvl"/>
          <dgm:resizeHandles val="exact"/>
        </dgm:presLayoutVars>
      </dgm:prSet>
      <dgm:spPr/>
    </dgm:pt>
    <dgm:pt modelId="{5D8E8EA0-D643-6240-B49A-025EDC72DE17}" type="pres">
      <dgm:prSet presAssocID="{249A9D8B-D9ED-BB4C-A69B-64BD6E00F1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F473B6-0E18-7240-937E-EBA42B6242C6}" type="pres">
      <dgm:prSet presAssocID="{7C8F4C34-247D-ED45-B9BF-318A68459B82}" presName="spacer" presStyleCnt="0"/>
      <dgm:spPr/>
    </dgm:pt>
    <dgm:pt modelId="{D0C65249-5F82-8842-A1A7-7FE7E07FBE8D}" type="pres">
      <dgm:prSet presAssocID="{65976EE3-6BA5-6C41-9442-C6BD5637229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1110E0B-DC70-4841-A972-DD8F2671DD89}" type="presOf" srcId="{65976EE3-6BA5-6C41-9442-C6BD56372294}" destId="{D0C65249-5F82-8842-A1A7-7FE7E07FBE8D}" srcOrd="0" destOrd="0" presId="urn:microsoft.com/office/officeart/2005/8/layout/vList2"/>
    <dgm:cxn modelId="{D99F1649-E92E-2E40-B609-9DD5785835D1}" type="presOf" srcId="{249A9D8B-D9ED-BB4C-A69B-64BD6E00F14A}" destId="{5D8E8EA0-D643-6240-B49A-025EDC72DE17}" srcOrd="0" destOrd="0" presId="urn:microsoft.com/office/officeart/2005/8/layout/vList2"/>
    <dgm:cxn modelId="{286FB050-7A74-6C4D-8571-F8592CC6845E}" srcId="{5CF82919-4385-FD43-9C67-B59A3DE87F1D}" destId="{65976EE3-6BA5-6C41-9442-C6BD56372294}" srcOrd="1" destOrd="0" parTransId="{E9233A51-DDAD-8449-AD91-E3521D89B437}" sibTransId="{6492F903-86F6-484A-9420-35C2C94C9B43}"/>
    <dgm:cxn modelId="{585E2F61-FC28-E849-A36A-D01C48580138}" type="presOf" srcId="{5CF82919-4385-FD43-9C67-B59A3DE87F1D}" destId="{B9230C34-CA1A-5D47-B03B-656656C8AD30}" srcOrd="0" destOrd="0" presId="urn:microsoft.com/office/officeart/2005/8/layout/vList2"/>
    <dgm:cxn modelId="{78734CC3-181E-3C4E-84EB-5E8A0A29463A}" srcId="{5CF82919-4385-FD43-9C67-B59A3DE87F1D}" destId="{249A9D8B-D9ED-BB4C-A69B-64BD6E00F14A}" srcOrd="0" destOrd="0" parTransId="{D486D92D-8421-5142-A240-50589B9527D8}" sibTransId="{7C8F4C34-247D-ED45-B9BF-318A68459B82}"/>
    <dgm:cxn modelId="{957EF728-F0AF-E34E-83C4-EDDD3A98FB4B}" type="presParOf" srcId="{B9230C34-CA1A-5D47-B03B-656656C8AD30}" destId="{5D8E8EA0-D643-6240-B49A-025EDC72DE17}" srcOrd="0" destOrd="0" presId="urn:microsoft.com/office/officeart/2005/8/layout/vList2"/>
    <dgm:cxn modelId="{DBFB0A67-6DAE-054A-8F34-861BF643A6D3}" type="presParOf" srcId="{B9230C34-CA1A-5D47-B03B-656656C8AD30}" destId="{F7F473B6-0E18-7240-937E-EBA42B6242C6}" srcOrd="1" destOrd="0" presId="urn:microsoft.com/office/officeart/2005/8/layout/vList2"/>
    <dgm:cxn modelId="{669DB552-DE60-6A4E-B021-24735409B488}" type="presParOf" srcId="{B9230C34-CA1A-5D47-B03B-656656C8AD30}" destId="{D0C65249-5F82-8842-A1A7-7FE7E07FBE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D3E98-8F4A-2C48-A29B-7034B7A055BD}" type="doc">
      <dgm:prSet loTypeId="urn:microsoft.com/office/officeart/2005/8/layout/radial5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318454-D964-8449-A562-1C6CC9BA74B0}">
      <dgm:prSet phldrT="[Text]" custT="1"/>
      <dgm:spPr/>
      <dgm:t>
        <a:bodyPr/>
        <a:lstStyle/>
        <a:p>
          <a:r>
            <a:rPr lang="en-US" sz="1900" b="1" dirty="0"/>
            <a:t>Career Dev. </a:t>
          </a:r>
        </a:p>
        <a:p>
          <a:r>
            <a:rPr lang="en-US" sz="1900" b="1" dirty="0"/>
            <a:t>Processes</a:t>
          </a:r>
        </a:p>
      </dgm:t>
    </dgm:pt>
    <dgm:pt modelId="{1E94C21B-2ED6-6A40-B258-AB20F5CB1456}" type="parTrans" cxnId="{4842B00E-39F7-0D4A-9140-5F35048B1F47}">
      <dgm:prSet/>
      <dgm:spPr/>
      <dgm:t>
        <a:bodyPr/>
        <a:lstStyle/>
        <a:p>
          <a:endParaRPr lang="en-US"/>
        </a:p>
      </dgm:t>
    </dgm:pt>
    <dgm:pt modelId="{4C07C2D6-1DC9-DD40-AD6B-64C4677817FA}" type="sibTrans" cxnId="{4842B00E-39F7-0D4A-9140-5F35048B1F47}">
      <dgm:prSet/>
      <dgm:spPr/>
      <dgm:t>
        <a:bodyPr/>
        <a:lstStyle/>
        <a:p>
          <a:endParaRPr lang="en-US"/>
        </a:p>
      </dgm:t>
    </dgm:pt>
    <dgm:pt modelId="{65736AF7-5B78-3E43-A964-40E51385CE7A}">
      <dgm:prSet phldrT="[Text]"/>
      <dgm:spPr/>
      <dgm:t>
        <a:bodyPr/>
        <a:lstStyle/>
        <a:p>
          <a:pPr algn="ctr"/>
          <a:r>
            <a:rPr lang="en-US" dirty="0">
              <a:solidFill>
                <a:schemeClr val="accent1">
                  <a:lumMod val="50000"/>
                </a:schemeClr>
              </a:solidFill>
            </a:rPr>
            <a:t>Life Effects</a:t>
          </a:r>
        </a:p>
      </dgm:t>
    </dgm:pt>
    <dgm:pt modelId="{26630D56-56E5-2049-A0C7-F730E9E81E02}" type="parTrans" cxnId="{3A34B3A7-C94E-124B-8A5A-612BE8A04315}">
      <dgm:prSet/>
      <dgm:spPr/>
      <dgm:t>
        <a:bodyPr/>
        <a:lstStyle/>
        <a:p>
          <a:endParaRPr lang="en-US"/>
        </a:p>
      </dgm:t>
    </dgm:pt>
    <dgm:pt modelId="{9B4F8BA2-1BF8-7A41-B7D5-10F35A859A33}" type="sibTrans" cxnId="{3A34B3A7-C94E-124B-8A5A-612BE8A04315}">
      <dgm:prSet/>
      <dgm:spPr/>
      <dgm:t>
        <a:bodyPr/>
        <a:lstStyle/>
        <a:p>
          <a:endParaRPr lang="en-US"/>
        </a:p>
      </dgm:t>
    </dgm:pt>
    <dgm:pt modelId="{12918188-9BC2-8844-8A87-1E0AC787F256}">
      <dgm:prSet phldrT="[Text]"/>
      <dgm:spPr/>
      <dgm:t>
        <a:bodyPr/>
        <a:lstStyle/>
        <a:p>
          <a:pPr algn="ctr"/>
          <a:r>
            <a:rPr lang="en-US" dirty="0">
              <a:solidFill>
                <a:srgbClr val="C00000"/>
              </a:solidFill>
            </a:rPr>
            <a:t>Ability Effects</a:t>
          </a:r>
        </a:p>
      </dgm:t>
    </dgm:pt>
    <dgm:pt modelId="{87B9CB6B-537B-CC46-ABAE-C002021DC429}" type="parTrans" cxnId="{E0A129E9-A87D-E443-9768-881216136315}">
      <dgm:prSet/>
      <dgm:spPr/>
      <dgm:t>
        <a:bodyPr/>
        <a:lstStyle/>
        <a:p>
          <a:endParaRPr lang="en-US"/>
        </a:p>
      </dgm:t>
    </dgm:pt>
    <dgm:pt modelId="{C545C3BE-EB8A-6E4F-BB5F-76A1D8CC3A07}" type="sibTrans" cxnId="{E0A129E9-A87D-E443-9768-881216136315}">
      <dgm:prSet/>
      <dgm:spPr/>
      <dgm:t>
        <a:bodyPr/>
        <a:lstStyle/>
        <a:p>
          <a:endParaRPr lang="en-US"/>
        </a:p>
      </dgm:t>
    </dgm:pt>
    <dgm:pt modelId="{80A57C37-1CFA-234A-88B7-18B90C3D6736}">
      <dgm:prSet phldrT="[Text]"/>
      <dgm:spPr/>
      <dgm:t>
        <a:bodyPr/>
        <a:lstStyle/>
        <a:p>
          <a:pPr algn="ctr"/>
          <a:r>
            <a:rPr lang="en-US" dirty="0">
              <a:solidFill>
                <a:srgbClr val="7030A0"/>
              </a:solidFill>
            </a:rPr>
            <a:t>Self-Perception Effects</a:t>
          </a:r>
        </a:p>
      </dgm:t>
    </dgm:pt>
    <dgm:pt modelId="{E75898F1-9AE9-B240-B6AF-A8E12A94F0A6}" type="parTrans" cxnId="{AEE9CFF6-9764-E447-8E80-8E90E8775D1D}">
      <dgm:prSet/>
      <dgm:spPr/>
      <dgm:t>
        <a:bodyPr/>
        <a:lstStyle/>
        <a:p>
          <a:endParaRPr lang="en-US"/>
        </a:p>
      </dgm:t>
    </dgm:pt>
    <dgm:pt modelId="{0F390A05-FF95-5043-AFF6-94E5EF6864E7}" type="sibTrans" cxnId="{AEE9CFF6-9764-E447-8E80-8E90E8775D1D}">
      <dgm:prSet/>
      <dgm:spPr/>
      <dgm:t>
        <a:bodyPr/>
        <a:lstStyle/>
        <a:p>
          <a:endParaRPr lang="en-US"/>
        </a:p>
      </dgm:t>
    </dgm:pt>
    <dgm:pt modelId="{5954C49D-AD1A-E445-8106-0808B0F1BEDF}">
      <dgm:prSet phldrT="[Text]" custT="1"/>
      <dgm:spPr/>
      <dgm:t>
        <a:bodyPr/>
        <a:lstStyle/>
        <a:p>
          <a:pPr algn="ctr"/>
          <a:r>
            <a:rPr lang="en-US" sz="1800" dirty="0">
              <a:solidFill>
                <a:srgbClr val="002060"/>
              </a:solidFill>
            </a:rPr>
            <a:t>Opportunity Effects</a:t>
          </a:r>
        </a:p>
      </dgm:t>
    </dgm:pt>
    <dgm:pt modelId="{29ECB218-9F4E-E54D-8BC3-F44141627D68}" type="parTrans" cxnId="{3D3BFB6D-0BA1-D349-98D5-409818298A71}">
      <dgm:prSet/>
      <dgm:spPr/>
      <dgm:t>
        <a:bodyPr/>
        <a:lstStyle/>
        <a:p>
          <a:endParaRPr lang="en-US"/>
        </a:p>
      </dgm:t>
    </dgm:pt>
    <dgm:pt modelId="{E950BD52-CBFC-A045-962C-1AA2D774C76B}" type="sibTrans" cxnId="{3D3BFB6D-0BA1-D349-98D5-409818298A71}">
      <dgm:prSet/>
      <dgm:spPr/>
      <dgm:t>
        <a:bodyPr/>
        <a:lstStyle/>
        <a:p>
          <a:endParaRPr lang="en-US"/>
        </a:p>
      </dgm:t>
    </dgm:pt>
    <dgm:pt modelId="{6AE12B66-70B0-B540-BB81-868AAF50B858}">
      <dgm:prSet phldrT="[Text]" custT="1"/>
      <dgm:spPr/>
      <dgm:t>
        <a:bodyPr/>
        <a:lstStyle/>
        <a:p>
          <a:pPr algn="ctr"/>
          <a:r>
            <a:rPr lang="en-US" sz="1800" dirty="0">
              <a:solidFill>
                <a:srgbClr val="FFFF00"/>
              </a:solidFill>
            </a:rPr>
            <a:t>Opportunity-Perception Effects</a:t>
          </a:r>
        </a:p>
      </dgm:t>
    </dgm:pt>
    <dgm:pt modelId="{A7B5C161-2EFA-F544-B140-6568715E387D}" type="parTrans" cxnId="{734D6666-7DC1-DF48-A098-ECBCEA153D6C}">
      <dgm:prSet/>
      <dgm:spPr/>
      <dgm:t>
        <a:bodyPr/>
        <a:lstStyle/>
        <a:p>
          <a:endParaRPr lang="en-US"/>
        </a:p>
      </dgm:t>
    </dgm:pt>
    <dgm:pt modelId="{FAF692D9-BBCD-EA46-9AC3-6E4090D6BC8F}" type="sibTrans" cxnId="{734D6666-7DC1-DF48-A098-ECBCEA153D6C}">
      <dgm:prSet/>
      <dgm:spPr/>
      <dgm:t>
        <a:bodyPr/>
        <a:lstStyle/>
        <a:p>
          <a:endParaRPr lang="en-US"/>
        </a:p>
      </dgm:t>
    </dgm:pt>
    <dgm:pt modelId="{E239FBBF-1A9B-3A4F-83E0-287362BFA1FA}" type="pres">
      <dgm:prSet presAssocID="{63ED3E98-8F4A-2C48-A29B-7034B7A055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D0FE3E-F3B2-C541-A7A5-D53302A9684B}" type="pres">
      <dgm:prSet presAssocID="{87318454-D964-8449-A562-1C6CC9BA74B0}" presName="centerShape" presStyleLbl="node0" presStyleIdx="0" presStyleCnt="1"/>
      <dgm:spPr/>
    </dgm:pt>
    <dgm:pt modelId="{7175FA4D-119F-0D40-83ED-3A30B3D12FF1}" type="pres">
      <dgm:prSet presAssocID="{26630D56-56E5-2049-A0C7-F730E9E81E02}" presName="parTrans" presStyleLbl="sibTrans2D1" presStyleIdx="0" presStyleCnt="5"/>
      <dgm:spPr/>
    </dgm:pt>
    <dgm:pt modelId="{5DB15854-6058-CB45-BB51-789A3913A8D6}" type="pres">
      <dgm:prSet presAssocID="{26630D56-56E5-2049-A0C7-F730E9E81E02}" presName="connectorText" presStyleLbl="sibTrans2D1" presStyleIdx="0" presStyleCnt="5"/>
      <dgm:spPr/>
    </dgm:pt>
    <dgm:pt modelId="{8FDD4CD6-5A23-7F45-86EC-9C09E933D117}" type="pres">
      <dgm:prSet presAssocID="{65736AF7-5B78-3E43-A964-40E51385CE7A}" presName="node" presStyleLbl="node1" presStyleIdx="0" presStyleCnt="5">
        <dgm:presLayoutVars>
          <dgm:bulletEnabled val="1"/>
        </dgm:presLayoutVars>
      </dgm:prSet>
      <dgm:spPr/>
    </dgm:pt>
    <dgm:pt modelId="{D9559FBC-B537-EB4F-85E5-C6F75C307B2C}" type="pres">
      <dgm:prSet presAssocID="{87B9CB6B-537B-CC46-ABAE-C002021DC429}" presName="parTrans" presStyleLbl="sibTrans2D1" presStyleIdx="1" presStyleCnt="5"/>
      <dgm:spPr/>
    </dgm:pt>
    <dgm:pt modelId="{88CA5BAD-43F9-C445-9314-B912AA36D082}" type="pres">
      <dgm:prSet presAssocID="{87B9CB6B-537B-CC46-ABAE-C002021DC429}" presName="connectorText" presStyleLbl="sibTrans2D1" presStyleIdx="1" presStyleCnt="5"/>
      <dgm:spPr/>
    </dgm:pt>
    <dgm:pt modelId="{42821745-C2AF-8C4F-8734-B645ED8EE683}" type="pres">
      <dgm:prSet presAssocID="{12918188-9BC2-8844-8A87-1E0AC787F256}" presName="node" presStyleLbl="node1" presStyleIdx="1" presStyleCnt="5">
        <dgm:presLayoutVars>
          <dgm:bulletEnabled val="1"/>
        </dgm:presLayoutVars>
      </dgm:prSet>
      <dgm:spPr/>
    </dgm:pt>
    <dgm:pt modelId="{489CF754-B366-4143-8761-50BD5D801903}" type="pres">
      <dgm:prSet presAssocID="{E75898F1-9AE9-B240-B6AF-A8E12A94F0A6}" presName="parTrans" presStyleLbl="sibTrans2D1" presStyleIdx="2" presStyleCnt="5"/>
      <dgm:spPr/>
    </dgm:pt>
    <dgm:pt modelId="{F05BE0EE-0502-DC40-BFC1-6CAA65154A03}" type="pres">
      <dgm:prSet presAssocID="{E75898F1-9AE9-B240-B6AF-A8E12A94F0A6}" presName="connectorText" presStyleLbl="sibTrans2D1" presStyleIdx="2" presStyleCnt="5"/>
      <dgm:spPr/>
    </dgm:pt>
    <dgm:pt modelId="{193959F2-21A5-FA4B-BBE6-68F00280F2FE}" type="pres">
      <dgm:prSet presAssocID="{80A57C37-1CFA-234A-88B7-18B90C3D6736}" presName="node" presStyleLbl="node1" presStyleIdx="2" presStyleCnt="5">
        <dgm:presLayoutVars>
          <dgm:bulletEnabled val="1"/>
        </dgm:presLayoutVars>
      </dgm:prSet>
      <dgm:spPr/>
    </dgm:pt>
    <dgm:pt modelId="{5B727096-45FF-7E46-AB1C-DB1970C90DD5}" type="pres">
      <dgm:prSet presAssocID="{A7B5C161-2EFA-F544-B140-6568715E387D}" presName="parTrans" presStyleLbl="sibTrans2D1" presStyleIdx="3" presStyleCnt="5"/>
      <dgm:spPr/>
    </dgm:pt>
    <dgm:pt modelId="{9B23F953-C98F-1D49-9BE4-077AF24DD38A}" type="pres">
      <dgm:prSet presAssocID="{A7B5C161-2EFA-F544-B140-6568715E387D}" presName="connectorText" presStyleLbl="sibTrans2D1" presStyleIdx="3" presStyleCnt="5"/>
      <dgm:spPr/>
    </dgm:pt>
    <dgm:pt modelId="{1EEE6578-AD01-A94E-9F64-3A8779E5F80B}" type="pres">
      <dgm:prSet presAssocID="{6AE12B66-70B0-B540-BB81-868AAF50B858}" presName="node" presStyleLbl="node1" presStyleIdx="3" presStyleCnt="5">
        <dgm:presLayoutVars>
          <dgm:bulletEnabled val="1"/>
        </dgm:presLayoutVars>
      </dgm:prSet>
      <dgm:spPr/>
    </dgm:pt>
    <dgm:pt modelId="{11070C4D-343D-E84E-995E-026900F5A6E1}" type="pres">
      <dgm:prSet presAssocID="{29ECB218-9F4E-E54D-8BC3-F44141627D68}" presName="parTrans" presStyleLbl="sibTrans2D1" presStyleIdx="4" presStyleCnt="5"/>
      <dgm:spPr/>
    </dgm:pt>
    <dgm:pt modelId="{D72901A9-0E53-2143-8D3A-81FFC2A2E0EB}" type="pres">
      <dgm:prSet presAssocID="{29ECB218-9F4E-E54D-8BC3-F44141627D68}" presName="connectorText" presStyleLbl="sibTrans2D1" presStyleIdx="4" presStyleCnt="5"/>
      <dgm:spPr/>
    </dgm:pt>
    <dgm:pt modelId="{078428C3-1042-064B-A87E-527BE0B5468B}" type="pres">
      <dgm:prSet presAssocID="{5954C49D-AD1A-E445-8106-0808B0F1BEDF}" presName="node" presStyleLbl="node1" presStyleIdx="4" presStyleCnt="5">
        <dgm:presLayoutVars>
          <dgm:bulletEnabled val="1"/>
        </dgm:presLayoutVars>
      </dgm:prSet>
      <dgm:spPr/>
    </dgm:pt>
  </dgm:ptLst>
  <dgm:cxnLst>
    <dgm:cxn modelId="{4842B00E-39F7-0D4A-9140-5F35048B1F47}" srcId="{63ED3E98-8F4A-2C48-A29B-7034B7A055BD}" destId="{87318454-D964-8449-A562-1C6CC9BA74B0}" srcOrd="0" destOrd="0" parTransId="{1E94C21B-2ED6-6A40-B258-AB20F5CB1456}" sibTransId="{4C07C2D6-1DC9-DD40-AD6B-64C4677817FA}"/>
    <dgm:cxn modelId="{276B472B-FC9F-CF47-B95E-EF5801F81E8D}" type="presOf" srcId="{80A57C37-1CFA-234A-88B7-18B90C3D6736}" destId="{193959F2-21A5-FA4B-BBE6-68F00280F2FE}" srcOrd="0" destOrd="0" presId="urn:microsoft.com/office/officeart/2005/8/layout/radial5"/>
    <dgm:cxn modelId="{B3652F39-FC21-044F-8ACB-EBB56A5610BD}" type="presOf" srcId="{63ED3E98-8F4A-2C48-A29B-7034B7A055BD}" destId="{E239FBBF-1A9B-3A4F-83E0-287362BFA1FA}" srcOrd="0" destOrd="0" presId="urn:microsoft.com/office/officeart/2005/8/layout/radial5"/>
    <dgm:cxn modelId="{F311313A-76C7-3F44-9F9C-5727E99804FA}" type="presOf" srcId="{26630D56-56E5-2049-A0C7-F730E9E81E02}" destId="{7175FA4D-119F-0D40-83ED-3A30B3D12FF1}" srcOrd="0" destOrd="0" presId="urn:microsoft.com/office/officeart/2005/8/layout/radial5"/>
    <dgm:cxn modelId="{CF60803F-E1B7-3F41-9338-3E60B3E83E54}" type="presOf" srcId="{29ECB218-9F4E-E54D-8BC3-F44141627D68}" destId="{D72901A9-0E53-2143-8D3A-81FFC2A2E0EB}" srcOrd="1" destOrd="0" presId="urn:microsoft.com/office/officeart/2005/8/layout/radial5"/>
    <dgm:cxn modelId="{30A6C041-8A31-4944-ADF7-7416F99D1AC5}" type="presOf" srcId="{A7B5C161-2EFA-F544-B140-6568715E387D}" destId="{5B727096-45FF-7E46-AB1C-DB1970C90DD5}" srcOrd="0" destOrd="0" presId="urn:microsoft.com/office/officeart/2005/8/layout/radial5"/>
    <dgm:cxn modelId="{CF2E1F4A-14E3-574A-91CA-CE0B996A323D}" type="presOf" srcId="{65736AF7-5B78-3E43-A964-40E51385CE7A}" destId="{8FDD4CD6-5A23-7F45-86EC-9C09E933D117}" srcOrd="0" destOrd="0" presId="urn:microsoft.com/office/officeart/2005/8/layout/radial5"/>
    <dgm:cxn modelId="{F8C38952-B90F-CE4D-A14E-D7C7F8FE349A}" type="presOf" srcId="{26630D56-56E5-2049-A0C7-F730E9E81E02}" destId="{5DB15854-6058-CB45-BB51-789A3913A8D6}" srcOrd="1" destOrd="0" presId="urn:microsoft.com/office/officeart/2005/8/layout/radial5"/>
    <dgm:cxn modelId="{D3C7A160-A2D0-DD49-B269-A10D260568A8}" type="presOf" srcId="{87318454-D964-8449-A562-1C6CC9BA74B0}" destId="{DED0FE3E-F3B2-C541-A7A5-D53302A9684B}" srcOrd="0" destOrd="0" presId="urn:microsoft.com/office/officeart/2005/8/layout/radial5"/>
    <dgm:cxn modelId="{734D6666-7DC1-DF48-A098-ECBCEA153D6C}" srcId="{87318454-D964-8449-A562-1C6CC9BA74B0}" destId="{6AE12B66-70B0-B540-BB81-868AAF50B858}" srcOrd="3" destOrd="0" parTransId="{A7B5C161-2EFA-F544-B140-6568715E387D}" sibTransId="{FAF692D9-BBCD-EA46-9AC3-6E4090D6BC8F}"/>
    <dgm:cxn modelId="{3D3BFB6D-0BA1-D349-98D5-409818298A71}" srcId="{87318454-D964-8449-A562-1C6CC9BA74B0}" destId="{5954C49D-AD1A-E445-8106-0808B0F1BEDF}" srcOrd="4" destOrd="0" parTransId="{29ECB218-9F4E-E54D-8BC3-F44141627D68}" sibTransId="{E950BD52-CBFC-A045-962C-1AA2D774C76B}"/>
    <dgm:cxn modelId="{E954A080-E271-214F-ACCF-4E0EAFB43426}" type="presOf" srcId="{A7B5C161-2EFA-F544-B140-6568715E387D}" destId="{9B23F953-C98F-1D49-9BE4-077AF24DD38A}" srcOrd="1" destOrd="0" presId="urn:microsoft.com/office/officeart/2005/8/layout/radial5"/>
    <dgm:cxn modelId="{8E02218E-31A9-6F47-9D64-A597510D9C30}" type="presOf" srcId="{12918188-9BC2-8844-8A87-1E0AC787F256}" destId="{42821745-C2AF-8C4F-8734-B645ED8EE683}" srcOrd="0" destOrd="0" presId="urn:microsoft.com/office/officeart/2005/8/layout/radial5"/>
    <dgm:cxn modelId="{E3C3C7A2-9B5D-8547-8FC8-2C3C5E5310F6}" type="presOf" srcId="{87B9CB6B-537B-CC46-ABAE-C002021DC429}" destId="{D9559FBC-B537-EB4F-85E5-C6F75C307B2C}" srcOrd="0" destOrd="0" presId="urn:microsoft.com/office/officeart/2005/8/layout/radial5"/>
    <dgm:cxn modelId="{C041A6A7-219E-4845-AC1B-1F38F32B825E}" type="presOf" srcId="{29ECB218-9F4E-E54D-8BC3-F44141627D68}" destId="{11070C4D-343D-E84E-995E-026900F5A6E1}" srcOrd="0" destOrd="0" presId="urn:microsoft.com/office/officeart/2005/8/layout/radial5"/>
    <dgm:cxn modelId="{3A34B3A7-C94E-124B-8A5A-612BE8A04315}" srcId="{87318454-D964-8449-A562-1C6CC9BA74B0}" destId="{65736AF7-5B78-3E43-A964-40E51385CE7A}" srcOrd="0" destOrd="0" parTransId="{26630D56-56E5-2049-A0C7-F730E9E81E02}" sibTransId="{9B4F8BA2-1BF8-7A41-B7D5-10F35A859A33}"/>
    <dgm:cxn modelId="{2492FCC4-A7F1-E847-A601-D46BDA40EFA2}" type="presOf" srcId="{5954C49D-AD1A-E445-8106-0808B0F1BEDF}" destId="{078428C3-1042-064B-A87E-527BE0B5468B}" srcOrd="0" destOrd="0" presId="urn:microsoft.com/office/officeart/2005/8/layout/radial5"/>
    <dgm:cxn modelId="{E0A129E9-A87D-E443-9768-881216136315}" srcId="{87318454-D964-8449-A562-1C6CC9BA74B0}" destId="{12918188-9BC2-8844-8A87-1E0AC787F256}" srcOrd="1" destOrd="0" parTransId="{87B9CB6B-537B-CC46-ABAE-C002021DC429}" sibTransId="{C545C3BE-EB8A-6E4F-BB5F-76A1D8CC3A07}"/>
    <dgm:cxn modelId="{AEE9CFF6-9764-E447-8E80-8E90E8775D1D}" srcId="{87318454-D964-8449-A562-1C6CC9BA74B0}" destId="{80A57C37-1CFA-234A-88B7-18B90C3D6736}" srcOrd="2" destOrd="0" parTransId="{E75898F1-9AE9-B240-B6AF-A8E12A94F0A6}" sibTransId="{0F390A05-FF95-5043-AFF6-94E5EF6864E7}"/>
    <dgm:cxn modelId="{51D993F8-326E-C74D-A540-538570F7CB8C}" type="presOf" srcId="{87B9CB6B-537B-CC46-ABAE-C002021DC429}" destId="{88CA5BAD-43F9-C445-9314-B912AA36D082}" srcOrd="1" destOrd="0" presId="urn:microsoft.com/office/officeart/2005/8/layout/radial5"/>
    <dgm:cxn modelId="{4F0011FD-4095-A84D-9BC3-5DEAC7C682A1}" type="presOf" srcId="{E75898F1-9AE9-B240-B6AF-A8E12A94F0A6}" destId="{F05BE0EE-0502-DC40-BFC1-6CAA65154A03}" srcOrd="1" destOrd="0" presId="urn:microsoft.com/office/officeart/2005/8/layout/radial5"/>
    <dgm:cxn modelId="{5CE8D8FE-4AE7-914B-9A84-9C40FDA198AA}" type="presOf" srcId="{E75898F1-9AE9-B240-B6AF-A8E12A94F0A6}" destId="{489CF754-B366-4143-8761-50BD5D801903}" srcOrd="0" destOrd="0" presId="urn:microsoft.com/office/officeart/2005/8/layout/radial5"/>
    <dgm:cxn modelId="{AF4EC7FF-EBA7-EF4C-B0B6-1471DC6A6641}" type="presOf" srcId="{6AE12B66-70B0-B540-BB81-868AAF50B858}" destId="{1EEE6578-AD01-A94E-9F64-3A8779E5F80B}" srcOrd="0" destOrd="0" presId="urn:microsoft.com/office/officeart/2005/8/layout/radial5"/>
    <dgm:cxn modelId="{B9BC2F41-62CB-4B49-8B55-E69CC68F8795}" type="presParOf" srcId="{E239FBBF-1A9B-3A4F-83E0-287362BFA1FA}" destId="{DED0FE3E-F3B2-C541-A7A5-D53302A9684B}" srcOrd="0" destOrd="0" presId="urn:microsoft.com/office/officeart/2005/8/layout/radial5"/>
    <dgm:cxn modelId="{C4D4B544-44F5-7C41-AA25-62326B76C450}" type="presParOf" srcId="{E239FBBF-1A9B-3A4F-83E0-287362BFA1FA}" destId="{7175FA4D-119F-0D40-83ED-3A30B3D12FF1}" srcOrd="1" destOrd="0" presId="urn:microsoft.com/office/officeart/2005/8/layout/radial5"/>
    <dgm:cxn modelId="{476CA36A-AEDF-124F-80C4-36AA1F4E3E07}" type="presParOf" srcId="{7175FA4D-119F-0D40-83ED-3A30B3D12FF1}" destId="{5DB15854-6058-CB45-BB51-789A3913A8D6}" srcOrd="0" destOrd="0" presId="urn:microsoft.com/office/officeart/2005/8/layout/radial5"/>
    <dgm:cxn modelId="{880B51C2-6E00-9246-BD97-B40C947FAA6F}" type="presParOf" srcId="{E239FBBF-1A9B-3A4F-83E0-287362BFA1FA}" destId="{8FDD4CD6-5A23-7F45-86EC-9C09E933D117}" srcOrd="2" destOrd="0" presId="urn:microsoft.com/office/officeart/2005/8/layout/radial5"/>
    <dgm:cxn modelId="{13AD8BB3-1C63-2F44-909C-E39503F3359A}" type="presParOf" srcId="{E239FBBF-1A9B-3A4F-83E0-287362BFA1FA}" destId="{D9559FBC-B537-EB4F-85E5-C6F75C307B2C}" srcOrd="3" destOrd="0" presId="urn:microsoft.com/office/officeart/2005/8/layout/radial5"/>
    <dgm:cxn modelId="{A3BC0A16-A71D-784E-A289-68FB560A44B8}" type="presParOf" srcId="{D9559FBC-B537-EB4F-85E5-C6F75C307B2C}" destId="{88CA5BAD-43F9-C445-9314-B912AA36D082}" srcOrd="0" destOrd="0" presId="urn:microsoft.com/office/officeart/2005/8/layout/radial5"/>
    <dgm:cxn modelId="{1FB28587-7B7B-C146-A301-DB81C0794E23}" type="presParOf" srcId="{E239FBBF-1A9B-3A4F-83E0-287362BFA1FA}" destId="{42821745-C2AF-8C4F-8734-B645ED8EE683}" srcOrd="4" destOrd="0" presId="urn:microsoft.com/office/officeart/2005/8/layout/radial5"/>
    <dgm:cxn modelId="{ECCD2CAD-EDC3-054B-B975-E17F2717AFC1}" type="presParOf" srcId="{E239FBBF-1A9B-3A4F-83E0-287362BFA1FA}" destId="{489CF754-B366-4143-8761-50BD5D801903}" srcOrd="5" destOrd="0" presId="urn:microsoft.com/office/officeart/2005/8/layout/radial5"/>
    <dgm:cxn modelId="{3738667F-5169-F34F-9886-F4E270584E23}" type="presParOf" srcId="{489CF754-B366-4143-8761-50BD5D801903}" destId="{F05BE0EE-0502-DC40-BFC1-6CAA65154A03}" srcOrd="0" destOrd="0" presId="urn:microsoft.com/office/officeart/2005/8/layout/radial5"/>
    <dgm:cxn modelId="{31A0B22D-5C78-BF40-900B-C0322E706532}" type="presParOf" srcId="{E239FBBF-1A9B-3A4F-83E0-287362BFA1FA}" destId="{193959F2-21A5-FA4B-BBE6-68F00280F2FE}" srcOrd="6" destOrd="0" presId="urn:microsoft.com/office/officeart/2005/8/layout/radial5"/>
    <dgm:cxn modelId="{992E2689-2A9A-0B4A-9399-52CC639007BE}" type="presParOf" srcId="{E239FBBF-1A9B-3A4F-83E0-287362BFA1FA}" destId="{5B727096-45FF-7E46-AB1C-DB1970C90DD5}" srcOrd="7" destOrd="0" presId="urn:microsoft.com/office/officeart/2005/8/layout/radial5"/>
    <dgm:cxn modelId="{47178649-E247-1845-B47E-25437B6FD954}" type="presParOf" srcId="{5B727096-45FF-7E46-AB1C-DB1970C90DD5}" destId="{9B23F953-C98F-1D49-9BE4-077AF24DD38A}" srcOrd="0" destOrd="0" presId="urn:microsoft.com/office/officeart/2005/8/layout/radial5"/>
    <dgm:cxn modelId="{3F63DC47-02A7-6543-8A42-C2E8D573AF37}" type="presParOf" srcId="{E239FBBF-1A9B-3A4F-83E0-287362BFA1FA}" destId="{1EEE6578-AD01-A94E-9F64-3A8779E5F80B}" srcOrd="8" destOrd="0" presId="urn:microsoft.com/office/officeart/2005/8/layout/radial5"/>
    <dgm:cxn modelId="{D0490E90-50C8-D548-9DC0-FCA4E6A149FB}" type="presParOf" srcId="{E239FBBF-1A9B-3A4F-83E0-287362BFA1FA}" destId="{11070C4D-343D-E84E-995E-026900F5A6E1}" srcOrd="9" destOrd="0" presId="urn:microsoft.com/office/officeart/2005/8/layout/radial5"/>
    <dgm:cxn modelId="{B63D6F65-B505-5A42-BC19-DCCF9FCEFF58}" type="presParOf" srcId="{11070C4D-343D-E84E-995E-026900F5A6E1}" destId="{D72901A9-0E53-2143-8D3A-81FFC2A2E0EB}" srcOrd="0" destOrd="0" presId="urn:microsoft.com/office/officeart/2005/8/layout/radial5"/>
    <dgm:cxn modelId="{CFB2086A-945D-6C4F-8075-C598361ABC90}" type="presParOf" srcId="{E239FBBF-1A9B-3A4F-83E0-287362BFA1FA}" destId="{078428C3-1042-064B-A87E-527BE0B5468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ED3E98-8F4A-2C48-A29B-7034B7A055BD}" type="doc">
      <dgm:prSet loTypeId="urn:microsoft.com/office/officeart/2005/8/layout/radial5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318454-D964-8449-A562-1C6CC9BA74B0}">
      <dgm:prSet phldrT="[Text]" custT="1"/>
      <dgm:spPr/>
      <dgm:t>
        <a:bodyPr/>
        <a:lstStyle/>
        <a:p>
          <a:r>
            <a:rPr lang="en-US" sz="1800" b="1" dirty="0"/>
            <a:t>C.D. </a:t>
          </a:r>
        </a:p>
        <a:p>
          <a:r>
            <a:rPr lang="en-US" sz="1800" b="1" dirty="0"/>
            <a:t>Process</a:t>
          </a:r>
        </a:p>
      </dgm:t>
    </dgm:pt>
    <dgm:pt modelId="{1E94C21B-2ED6-6A40-B258-AB20F5CB1456}" type="parTrans" cxnId="{4842B00E-39F7-0D4A-9140-5F35048B1F47}">
      <dgm:prSet/>
      <dgm:spPr/>
      <dgm:t>
        <a:bodyPr/>
        <a:lstStyle/>
        <a:p>
          <a:endParaRPr lang="en-US"/>
        </a:p>
      </dgm:t>
    </dgm:pt>
    <dgm:pt modelId="{4C07C2D6-1DC9-DD40-AD6B-64C4677817FA}" type="sibTrans" cxnId="{4842B00E-39F7-0D4A-9140-5F35048B1F47}">
      <dgm:prSet/>
      <dgm:spPr/>
      <dgm:t>
        <a:bodyPr/>
        <a:lstStyle/>
        <a:p>
          <a:endParaRPr lang="en-US"/>
        </a:p>
      </dgm:t>
    </dgm:pt>
    <dgm:pt modelId="{65736AF7-5B78-3E43-A964-40E51385CE7A}">
      <dgm:prSet phldrT="[Text]" custT="1"/>
      <dgm:spPr/>
      <dgm:t>
        <a:bodyPr/>
        <a:lstStyle/>
        <a:p>
          <a:pPr algn="ctr"/>
          <a:r>
            <a:rPr lang="en-US" sz="2400" dirty="0">
              <a:solidFill>
                <a:schemeClr val="accent1">
                  <a:lumMod val="50000"/>
                </a:schemeClr>
              </a:solidFill>
            </a:rPr>
            <a:t>Life Effects</a:t>
          </a:r>
        </a:p>
      </dgm:t>
    </dgm:pt>
    <dgm:pt modelId="{26630D56-56E5-2049-A0C7-F730E9E81E02}" type="parTrans" cxnId="{3A34B3A7-C94E-124B-8A5A-612BE8A04315}">
      <dgm:prSet/>
      <dgm:spPr/>
      <dgm:t>
        <a:bodyPr/>
        <a:lstStyle/>
        <a:p>
          <a:endParaRPr lang="en-US"/>
        </a:p>
      </dgm:t>
    </dgm:pt>
    <dgm:pt modelId="{9B4F8BA2-1BF8-7A41-B7D5-10F35A859A33}" type="sibTrans" cxnId="{3A34B3A7-C94E-124B-8A5A-612BE8A04315}">
      <dgm:prSet/>
      <dgm:spPr/>
      <dgm:t>
        <a:bodyPr/>
        <a:lstStyle/>
        <a:p>
          <a:endParaRPr lang="en-US"/>
        </a:p>
      </dgm:t>
    </dgm:pt>
    <dgm:pt modelId="{12918188-9BC2-8844-8A87-1E0AC787F256}">
      <dgm:prSet phldrT="[Text]"/>
      <dgm:spPr/>
      <dgm:t>
        <a:bodyPr/>
        <a:lstStyle/>
        <a:p>
          <a:pPr algn="ctr"/>
          <a:r>
            <a:rPr lang="en-US" dirty="0">
              <a:solidFill>
                <a:srgbClr val="C00000"/>
              </a:solidFill>
            </a:rPr>
            <a:t>Ability Effects</a:t>
          </a:r>
        </a:p>
      </dgm:t>
    </dgm:pt>
    <dgm:pt modelId="{87B9CB6B-537B-CC46-ABAE-C002021DC429}" type="parTrans" cxnId="{E0A129E9-A87D-E443-9768-881216136315}">
      <dgm:prSet/>
      <dgm:spPr/>
      <dgm:t>
        <a:bodyPr/>
        <a:lstStyle/>
        <a:p>
          <a:endParaRPr lang="en-US"/>
        </a:p>
      </dgm:t>
    </dgm:pt>
    <dgm:pt modelId="{C545C3BE-EB8A-6E4F-BB5F-76A1D8CC3A07}" type="sibTrans" cxnId="{E0A129E9-A87D-E443-9768-881216136315}">
      <dgm:prSet/>
      <dgm:spPr/>
      <dgm:t>
        <a:bodyPr/>
        <a:lstStyle/>
        <a:p>
          <a:endParaRPr lang="en-US"/>
        </a:p>
      </dgm:t>
    </dgm:pt>
    <dgm:pt modelId="{80A57C37-1CFA-234A-88B7-18B90C3D6736}">
      <dgm:prSet phldrT="[Text]"/>
      <dgm:spPr/>
      <dgm:t>
        <a:bodyPr/>
        <a:lstStyle/>
        <a:p>
          <a:pPr algn="ctr"/>
          <a:r>
            <a:rPr lang="en-US" dirty="0">
              <a:solidFill>
                <a:srgbClr val="7030A0"/>
              </a:solidFill>
            </a:rPr>
            <a:t>Self-Perception Effects</a:t>
          </a:r>
        </a:p>
      </dgm:t>
    </dgm:pt>
    <dgm:pt modelId="{E75898F1-9AE9-B240-B6AF-A8E12A94F0A6}" type="parTrans" cxnId="{AEE9CFF6-9764-E447-8E80-8E90E8775D1D}">
      <dgm:prSet/>
      <dgm:spPr/>
      <dgm:t>
        <a:bodyPr/>
        <a:lstStyle/>
        <a:p>
          <a:endParaRPr lang="en-US"/>
        </a:p>
      </dgm:t>
    </dgm:pt>
    <dgm:pt modelId="{0F390A05-FF95-5043-AFF6-94E5EF6864E7}" type="sibTrans" cxnId="{AEE9CFF6-9764-E447-8E80-8E90E8775D1D}">
      <dgm:prSet/>
      <dgm:spPr/>
      <dgm:t>
        <a:bodyPr/>
        <a:lstStyle/>
        <a:p>
          <a:endParaRPr lang="en-US"/>
        </a:p>
      </dgm:t>
    </dgm:pt>
    <dgm:pt modelId="{5954C49D-AD1A-E445-8106-0808B0F1BEDF}">
      <dgm:prSet phldrT="[Text]"/>
      <dgm:spPr/>
      <dgm:t>
        <a:bodyPr/>
        <a:lstStyle/>
        <a:p>
          <a:pPr algn="ctr"/>
          <a:r>
            <a:rPr lang="en-US" dirty="0">
              <a:solidFill>
                <a:srgbClr val="002060"/>
              </a:solidFill>
            </a:rPr>
            <a:t>Opportunity Effects</a:t>
          </a:r>
        </a:p>
      </dgm:t>
    </dgm:pt>
    <dgm:pt modelId="{29ECB218-9F4E-E54D-8BC3-F44141627D68}" type="parTrans" cxnId="{3D3BFB6D-0BA1-D349-98D5-409818298A71}">
      <dgm:prSet/>
      <dgm:spPr/>
      <dgm:t>
        <a:bodyPr/>
        <a:lstStyle/>
        <a:p>
          <a:endParaRPr lang="en-US"/>
        </a:p>
      </dgm:t>
    </dgm:pt>
    <dgm:pt modelId="{E950BD52-CBFC-A045-962C-1AA2D774C76B}" type="sibTrans" cxnId="{3D3BFB6D-0BA1-D349-98D5-409818298A71}">
      <dgm:prSet/>
      <dgm:spPr/>
      <dgm:t>
        <a:bodyPr/>
        <a:lstStyle/>
        <a:p>
          <a:endParaRPr lang="en-US"/>
        </a:p>
      </dgm:t>
    </dgm:pt>
    <dgm:pt modelId="{261DC3D9-97B2-4C4B-9318-74079A70BF73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Work</a:t>
          </a:r>
        </a:p>
      </dgm:t>
    </dgm:pt>
    <dgm:pt modelId="{6F527E7E-F2F8-F444-B9D1-E65C2B75B623}" type="parTrans" cxnId="{7EAB4A04-550D-FA42-BD9B-A16B340FB040}">
      <dgm:prSet/>
      <dgm:spPr/>
      <dgm:t>
        <a:bodyPr/>
        <a:lstStyle/>
        <a:p>
          <a:endParaRPr lang="en-US"/>
        </a:p>
      </dgm:t>
    </dgm:pt>
    <dgm:pt modelId="{F6E4244D-A0C0-BB41-BB01-AB39FCA87A3F}" type="sibTrans" cxnId="{7EAB4A04-550D-FA42-BD9B-A16B340FB040}">
      <dgm:prSet/>
      <dgm:spPr/>
      <dgm:t>
        <a:bodyPr/>
        <a:lstStyle/>
        <a:p>
          <a:endParaRPr lang="en-US"/>
        </a:p>
      </dgm:t>
    </dgm:pt>
    <dgm:pt modelId="{6B515724-9E39-FA45-BB36-6683AC413FA1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Income</a:t>
          </a:r>
        </a:p>
      </dgm:t>
    </dgm:pt>
    <dgm:pt modelId="{6015D4F6-8A27-304F-A306-3124AAF2E300}" type="parTrans" cxnId="{2D849639-378A-A642-8A21-6E37F2A11574}">
      <dgm:prSet/>
      <dgm:spPr/>
      <dgm:t>
        <a:bodyPr/>
        <a:lstStyle/>
        <a:p>
          <a:endParaRPr lang="en-US"/>
        </a:p>
      </dgm:t>
    </dgm:pt>
    <dgm:pt modelId="{C65429EB-F3F4-094D-9D20-6E784697F0C0}" type="sibTrans" cxnId="{2D849639-378A-A642-8A21-6E37F2A11574}">
      <dgm:prSet/>
      <dgm:spPr/>
      <dgm:t>
        <a:bodyPr/>
        <a:lstStyle/>
        <a:p>
          <a:endParaRPr lang="en-US"/>
        </a:p>
      </dgm:t>
    </dgm:pt>
    <dgm:pt modelId="{26B03250-F1E9-664A-A5C7-BDDA1D9A9055}">
      <dgm:prSet phldrT="[Text]"/>
      <dgm:spPr/>
      <dgm:t>
        <a:bodyPr/>
        <a:lstStyle/>
        <a:p>
          <a:pPr algn="l"/>
          <a:r>
            <a:rPr lang="en-US" dirty="0">
              <a:solidFill>
                <a:srgbClr val="C00000"/>
              </a:solidFill>
            </a:rPr>
            <a:t>Career management skills</a:t>
          </a:r>
        </a:p>
      </dgm:t>
    </dgm:pt>
    <dgm:pt modelId="{DA7D2F11-834E-BD41-8B1F-08B89139BC55}" type="parTrans" cxnId="{AD17B26E-9D26-6A45-95BF-F6D72DAC86B5}">
      <dgm:prSet/>
      <dgm:spPr/>
      <dgm:t>
        <a:bodyPr/>
        <a:lstStyle/>
        <a:p>
          <a:endParaRPr lang="en-US"/>
        </a:p>
      </dgm:t>
    </dgm:pt>
    <dgm:pt modelId="{31FE92C0-6C4C-D341-905D-C506E80AC5CB}" type="sibTrans" cxnId="{AD17B26E-9D26-6A45-95BF-F6D72DAC86B5}">
      <dgm:prSet/>
      <dgm:spPr/>
      <dgm:t>
        <a:bodyPr/>
        <a:lstStyle/>
        <a:p>
          <a:endParaRPr lang="en-US"/>
        </a:p>
      </dgm:t>
    </dgm:pt>
    <dgm:pt modelId="{40170152-9B63-1749-876B-55BC7E9185AF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Efficacy</a:t>
          </a:r>
        </a:p>
      </dgm:t>
    </dgm:pt>
    <dgm:pt modelId="{7F3BA8BF-E8A5-2D4A-85B6-122B817FD928}" type="parTrans" cxnId="{325604CC-A364-E44C-BF13-ED4B8FCBC497}">
      <dgm:prSet/>
      <dgm:spPr/>
      <dgm:t>
        <a:bodyPr/>
        <a:lstStyle/>
        <a:p>
          <a:endParaRPr lang="en-US"/>
        </a:p>
      </dgm:t>
    </dgm:pt>
    <dgm:pt modelId="{C66C28F3-DA1D-BA41-9A89-6643E9C7ADF4}" type="sibTrans" cxnId="{325604CC-A364-E44C-BF13-ED4B8FCBC497}">
      <dgm:prSet/>
      <dgm:spPr/>
      <dgm:t>
        <a:bodyPr/>
        <a:lstStyle/>
        <a:p>
          <a:endParaRPr lang="en-US"/>
        </a:p>
      </dgm:t>
    </dgm:pt>
    <dgm:pt modelId="{43FBFD94-3CB9-CF4F-B3A0-B86B43B5CFC8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Work</a:t>
          </a:r>
        </a:p>
      </dgm:t>
    </dgm:pt>
    <dgm:pt modelId="{C14A01EA-373E-9640-91EC-F0A03BBBB96D}" type="parTrans" cxnId="{1B0E3E68-EBA1-BA40-AC73-7053CAAD1C36}">
      <dgm:prSet/>
      <dgm:spPr/>
      <dgm:t>
        <a:bodyPr/>
        <a:lstStyle/>
        <a:p>
          <a:endParaRPr lang="en-US"/>
        </a:p>
      </dgm:t>
    </dgm:pt>
    <dgm:pt modelId="{72A41731-790F-7D4F-957A-9331AC3A71A2}" type="sibTrans" cxnId="{1B0E3E68-EBA1-BA40-AC73-7053CAAD1C36}">
      <dgm:prSet/>
      <dgm:spPr/>
      <dgm:t>
        <a:bodyPr/>
        <a:lstStyle/>
        <a:p>
          <a:endParaRPr lang="en-US"/>
        </a:p>
      </dgm:t>
    </dgm:pt>
    <dgm:pt modelId="{46E836C5-8C1B-BA48-9CFB-7695CC204362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Relationships</a:t>
          </a:r>
        </a:p>
      </dgm:t>
    </dgm:pt>
    <dgm:pt modelId="{8B09FC93-E20A-2146-B084-E9E432B9EC95}" type="parTrans" cxnId="{3C63751B-8FCD-054C-A42E-1A3DEEAA34C9}">
      <dgm:prSet/>
      <dgm:spPr/>
      <dgm:t>
        <a:bodyPr/>
        <a:lstStyle/>
        <a:p>
          <a:endParaRPr lang="en-US"/>
        </a:p>
      </dgm:t>
    </dgm:pt>
    <dgm:pt modelId="{38B49B07-650B-7C4D-9E74-32A1732F57C3}" type="sibTrans" cxnId="{3C63751B-8FCD-054C-A42E-1A3DEEAA34C9}">
      <dgm:prSet/>
      <dgm:spPr/>
      <dgm:t>
        <a:bodyPr/>
        <a:lstStyle/>
        <a:p>
          <a:endParaRPr lang="en-US"/>
        </a:p>
      </dgm:t>
    </dgm:pt>
    <dgm:pt modelId="{ECDB661E-BE4F-CE42-AC1C-29356887EC2A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Identity</a:t>
          </a:r>
        </a:p>
      </dgm:t>
    </dgm:pt>
    <dgm:pt modelId="{7FD17B7C-3749-C245-8CDA-E9D36152E4B3}" type="parTrans" cxnId="{F302E68E-BA1F-1D45-82CA-6F59908B545B}">
      <dgm:prSet/>
      <dgm:spPr/>
      <dgm:t>
        <a:bodyPr/>
        <a:lstStyle/>
        <a:p>
          <a:endParaRPr lang="en-US"/>
        </a:p>
      </dgm:t>
    </dgm:pt>
    <dgm:pt modelId="{6F3E536D-AC5F-CF4E-819F-7471DBF7BC0F}" type="sibTrans" cxnId="{F302E68E-BA1F-1D45-82CA-6F59908B545B}">
      <dgm:prSet/>
      <dgm:spPr/>
      <dgm:t>
        <a:bodyPr/>
        <a:lstStyle/>
        <a:p>
          <a:endParaRPr lang="en-US"/>
        </a:p>
      </dgm:t>
    </dgm:pt>
    <dgm:pt modelId="{FF2B3BE4-F5FF-F64F-906C-15A1323B2B4A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Hope</a:t>
          </a:r>
        </a:p>
      </dgm:t>
    </dgm:pt>
    <dgm:pt modelId="{F2F9AE79-06A7-1349-9D04-E43042D83F3A}" type="parTrans" cxnId="{CF8891CF-E5AE-4045-9289-1B28552D408F}">
      <dgm:prSet/>
      <dgm:spPr/>
      <dgm:t>
        <a:bodyPr/>
        <a:lstStyle/>
        <a:p>
          <a:endParaRPr lang="en-US"/>
        </a:p>
      </dgm:t>
    </dgm:pt>
    <dgm:pt modelId="{17A0E6E0-D947-CB49-8347-F181F6099F64}" type="sibTrans" cxnId="{CF8891CF-E5AE-4045-9289-1B28552D408F}">
      <dgm:prSet/>
      <dgm:spPr/>
      <dgm:t>
        <a:bodyPr/>
        <a:lstStyle/>
        <a:p>
          <a:endParaRPr lang="en-US"/>
        </a:p>
      </dgm:t>
    </dgm:pt>
    <dgm:pt modelId="{C0A7EA52-D1DE-1B43-A339-BBC72A7ABA05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Learning</a:t>
          </a:r>
        </a:p>
      </dgm:t>
    </dgm:pt>
    <dgm:pt modelId="{115876AF-1092-C24F-997A-C9098DB0656B}" type="parTrans" cxnId="{2A4A2F8E-1282-C84E-B2B2-BFC9FBFF9C17}">
      <dgm:prSet/>
      <dgm:spPr/>
      <dgm:t>
        <a:bodyPr/>
        <a:lstStyle/>
        <a:p>
          <a:endParaRPr lang="en-US"/>
        </a:p>
      </dgm:t>
    </dgm:pt>
    <dgm:pt modelId="{A97C0531-6D3B-374A-987A-735C99A267D7}" type="sibTrans" cxnId="{2A4A2F8E-1282-C84E-B2B2-BFC9FBFF9C17}">
      <dgm:prSet/>
      <dgm:spPr/>
      <dgm:t>
        <a:bodyPr/>
        <a:lstStyle/>
        <a:p>
          <a:endParaRPr lang="en-US"/>
        </a:p>
      </dgm:t>
    </dgm:pt>
    <dgm:pt modelId="{680426BC-EE38-CD40-9831-4CE2C2276AF2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Social Identity</a:t>
          </a:r>
        </a:p>
      </dgm:t>
    </dgm:pt>
    <dgm:pt modelId="{5ECEF0CD-B354-C64E-BD11-4CE95807EEFF}" type="parTrans" cxnId="{554E973A-41E7-994A-9FA4-6136F1E2CE72}">
      <dgm:prSet/>
      <dgm:spPr/>
      <dgm:t>
        <a:bodyPr/>
        <a:lstStyle/>
        <a:p>
          <a:endParaRPr lang="en-US"/>
        </a:p>
      </dgm:t>
    </dgm:pt>
    <dgm:pt modelId="{9B094698-4FE2-8740-B2DF-33E9DCF0D6AE}" type="sibTrans" cxnId="{554E973A-41E7-994A-9FA4-6136F1E2CE72}">
      <dgm:prSet/>
      <dgm:spPr/>
      <dgm:t>
        <a:bodyPr/>
        <a:lstStyle/>
        <a:p>
          <a:endParaRPr lang="en-US"/>
        </a:p>
      </dgm:t>
    </dgm:pt>
    <dgm:pt modelId="{6AE12B66-70B0-B540-BB81-868AAF50B858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Opportunity-Perception Effects</a:t>
          </a:r>
        </a:p>
      </dgm:t>
    </dgm:pt>
    <dgm:pt modelId="{A7B5C161-2EFA-F544-B140-6568715E387D}" type="parTrans" cxnId="{734D6666-7DC1-DF48-A098-ECBCEA153D6C}">
      <dgm:prSet/>
      <dgm:spPr/>
      <dgm:t>
        <a:bodyPr/>
        <a:lstStyle/>
        <a:p>
          <a:endParaRPr lang="en-US"/>
        </a:p>
      </dgm:t>
    </dgm:pt>
    <dgm:pt modelId="{FAF692D9-BBCD-EA46-9AC3-6E4090D6BC8F}" type="sibTrans" cxnId="{734D6666-7DC1-DF48-A098-ECBCEA153D6C}">
      <dgm:prSet/>
      <dgm:spPr/>
      <dgm:t>
        <a:bodyPr/>
        <a:lstStyle/>
        <a:p>
          <a:endParaRPr lang="en-US"/>
        </a:p>
      </dgm:t>
    </dgm:pt>
    <dgm:pt modelId="{2ED7354E-1EA6-3A42-9527-0256B03878B8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Uncertainty Tolerance</a:t>
          </a:r>
        </a:p>
      </dgm:t>
    </dgm:pt>
    <dgm:pt modelId="{9F53ABE6-1DE3-BD44-8025-155C7C46FCF7}" type="parTrans" cxnId="{6D473E07-8CA9-3942-AA21-2F2EAC12FA55}">
      <dgm:prSet/>
      <dgm:spPr/>
      <dgm:t>
        <a:bodyPr/>
        <a:lstStyle/>
        <a:p>
          <a:endParaRPr lang="en-US"/>
        </a:p>
      </dgm:t>
    </dgm:pt>
    <dgm:pt modelId="{2405A9C4-14D7-DD41-9503-2713C1A23B03}" type="sibTrans" cxnId="{6D473E07-8CA9-3942-AA21-2F2EAC12FA55}">
      <dgm:prSet/>
      <dgm:spPr/>
      <dgm:t>
        <a:bodyPr/>
        <a:lstStyle/>
        <a:p>
          <a:endParaRPr lang="en-US"/>
        </a:p>
      </dgm:t>
    </dgm:pt>
    <dgm:pt modelId="{88E0CAE9-CE24-E640-A842-348398C26571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Cognitive Bandwidth</a:t>
          </a:r>
        </a:p>
      </dgm:t>
    </dgm:pt>
    <dgm:pt modelId="{78323328-7B55-5640-A216-A678F6AEF27F}" type="parTrans" cxnId="{83C78449-BA42-4B44-9A6B-C40A054EAB20}">
      <dgm:prSet/>
      <dgm:spPr/>
      <dgm:t>
        <a:bodyPr/>
        <a:lstStyle/>
        <a:p>
          <a:endParaRPr lang="en-US"/>
        </a:p>
      </dgm:t>
    </dgm:pt>
    <dgm:pt modelId="{3DE6394D-33A9-6F4B-BB87-D0FEAA98B643}" type="sibTrans" cxnId="{83C78449-BA42-4B44-9A6B-C40A054EAB20}">
      <dgm:prSet/>
      <dgm:spPr/>
      <dgm:t>
        <a:bodyPr/>
        <a:lstStyle/>
        <a:p>
          <a:endParaRPr lang="en-US"/>
        </a:p>
      </dgm:t>
    </dgm:pt>
    <dgm:pt modelId="{84525F24-B8B3-F141-B7ED-CEA20637AF96}">
      <dgm:prSet phldrT="[Text]"/>
      <dgm:spPr/>
      <dgm:t>
        <a:bodyPr/>
        <a:lstStyle/>
        <a:p>
          <a:pPr algn="l"/>
          <a:r>
            <a:rPr lang="en-US" dirty="0">
              <a:solidFill>
                <a:srgbClr val="C00000"/>
              </a:solidFill>
            </a:rPr>
            <a:t>Self management skills</a:t>
          </a:r>
        </a:p>
      </dgm:t>
    </dgm:pt>
    <dgm:pt modelId="{23F6D582-25D6-A646-9E1C-38F44F273654}" type="parTrans" cxnId="{04017BFB-3CC1-724F-B79D-FA359619A9CD}">
      <dgm:prSet/>
      <dgm:spPr/>
      <dgm:t>
        <a:bodyPr/>
        <a:lstStyle/>
        <a:p>
          <a:endParaRPr lang="en-US"/>
        </a:p>
      </dgm:t>
    </dgm:pt>
    <dgm:pt modelId="{54D36F7F-059E-034B-9827-1C4BE8C5F297}" type="sibTrans" cxnId="{04017BFB-3CC1-724F-B79D-FA359619A9CD}">
      <dgm:prSet/>
      <dgm:spPr/>
      <dgm:t>
        <a:bodyPr/>
        <a:lstStyle/>
        <a:p>
          <a:endParaRPr lang="en-US"/>
        </a:p>
      </dgm:t>
    </dgm:pt>
    <dgm:pt modelId="{E239FBBF-1A9B-3A4F-83E0-287362BFA1FA}" type="pres">
      <dgm:prSet presAssocID="{63ED3E98-8F4A-2C48-A29B-7034B7A055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D0FE3E-F3B2-C541-A7A5-D53302A9684B}" type="pres">
      <dgm:prSet presAssocID="{87318454-D964-8449-A562-1C6CC9BA74B0}" presName="centerShape" presStyleLbl="node0" presStyleIdx="0" presStyleCnt="1"/>
      <dgm:spPr/>
    </dgm:pt>
    <dgm:pt modelId="{7175FA4D-119F-0D40-83ED-3A30B3D12FF1}" type="pres">
      <dgm:prSet presAssocID="{26630D56-56E5-2049-A0C7-F730E9E81E02}" presName="parTrans" presStyleLbl="sibTrans2D1" presStyleIdx="0" presStyleCnt="5"/>
      <dgm:spPr/>
    </dgm:pt>
    <dgm:pt modelId="{5DB15854-6058-CB45-BB51-789A3913A8D6}" type="pres">
      <dgm:prSet presAssocID="{26630D56-56E5-2049-A0C7-F730E9E81E02}" presName="connectorText" presStyleLbl="sibTrans2D1" presStyleIdx="0" presStyleCnt="5"/>
      <dgm:spPr/>
    </dgm:pt>
    <dgm:pt modelId="{8FDD4CD6-5A23-7F45-86EC-9C09E933D117}" type="pres">
      <dgm:prSet presAssocID="{65736AF7-5B78-3E43-A964-40E51385CE7A}" presName="node" presStyleLbl="node1" presStyleIdx="0" presStyleCnt="5" custScaleX="162248" custScaleY="147835">
        <dgm:presLayoutVars>
          <dgm:bulletEnabled val="1"/>
        </dgm:presLayoutVars>
      </dgm:prSet>
      <dgm:spPr/>
    </dgm:pt>
    <dgm:pt modelId="{D9559FBC-B537-EB4F-85E5-C6F75C307B2C}" type="pres">
      <dgm:prSet presAssocID="{87B9CB6B-537B-CC46-ABAE-C002021DC429}" presName="parTrans" presStyleLbl="sibTrans2D1" presStyleIdx="1" presStyleCnt="5"/>
      <dgm:spPr/>
    </dgm:pt>
    <dgm:pt modelId="{88CA5BAD-43F9-C445-9314-B912AA36D082}" type="pres">
      <dgm:prSet presAssocID="{87B9CB6B-537B-CC46-ABAE-C002021DC429}" presName="connectorText" presStyleLbl="sibTrans2D1" presStyleIdx="1" presStyleCnt="5"/>
      <dgm:spPr/>
    </dgm:pt>
    <dgm:pt modelId="{42821745-C2AF-8C4F-8734-B645ED8EE683}" type="pres">
      <dgm:prSet presAssocID="{12918188-9BC2-8844-8A87-1E0AC787F256}" presName="node" presStyleLbl="node1" presStyleIdx="1" presStyleCnt="5">
        <dgm:presLayoutVars>
          <dgm:bulletEnabled val="1"/>
        </dgm:presLayoutVars>
      </dgm:prSet>
      <dgm:spPr/>
    </dgm:pt>
    <dgm:pt modelId="{489CF754-B366-4143-8761-50BD5D801903}" type="pres">
      <dgm:prSet presAssocID="{E75898F1-9AE9-B240-B6AF-A8E12A94F0A6}" presName="parTrans" presStyleLbl="sibTrans2D1" presStyleIdx="2" presStyleCnt="5"/>
      <dgm:spPr/>
    </dgm:pt>
    <dgm:pt modelId="{F05BE0EE-0502-DC40-BFC1-6CAA65154A03}" type="pres">
      <dgm:prSet presAssocID="{E75898F1-9AE9-B240-B6AF-A8E12A94F0A6}" presName="connectorText" presStyleLbl="sibTrans2D1" presStyleIdx="2" presStyleCnt="5"/>
      <dgm:spPr/>
    </dgm:pt>
    <dgm:pt modelId="{193959F2-21A5-FA4B-BBE6-68F00280F2FE}" type="pres">
      <dgm:prSet presAssocID="{80A57C37-1CFA-234A-88B7-18B90C3D6736}" presName="node" presStyleLbl="node1" presStyleIdx="2" presStyleCnt="5">
        <dgm:presLayoutVars>
          <dgm:bulletEnabled val="1"/>
        </dgm:presLayoutVars>
      </dgm:prSet>
      <dgm:spPr/>
    </dgm:pt>
    <dgm:pt modelId="{5B727096-45FF-7E46-AB1C-DB1970C90DD5}" type="pres">
      <dgm:prSet presAssocID="{A7B5C161-2EFA-F544-B140-6568715E387D}" presName="parTrans" presStyleLbl="sibTrans2D1" presStyleIdx="3" presStyleCnt="5"/>
      <dgm:spPr/>
    </dgm:pt>
    <dgm:pt modelId="{9B23F953-C98F-1D49-9BE4-077AF24DD38A}" type="pres">
      <dgm:prSet presAssocID="{A7B5C161-2EFA-F544-B140-6568715E387D}" presName="connectorText" presStyleLbl="sibTrans2D1" presStyleIdx="3" presStyleCnt="5"/>
      <dgm:spPr/>
    </dgm:pt>
    <dgm:pt modelId="{1EEE6578-AD01-A94E-9F64-3A8779E5F80B}" type="pres">
      <dgm:prSet presAssocID="{6AE12B66-70B0-B540-BB81-868AAF50B858}" presName="node" presStyleLbl="node1" presStyleIdx="3" presStyleCnt="5">
        <dgm:presLayoutVars>
          <dgm:bulletEnabled val="1"/>
        </dgm:presLayoutVars>
      </dgm:prSet>
      <dgm:spPr/>
    </dgm:pt>
    <dgm:pt modelId="{D2441E1A-151F-7949-BC44-986B97DA4025}" type="pres">
      <dgm:prSet presAssocID="{29ECB218-9F4E-E54D-8BC3-F44141627D68}" presName="parTrans" presStyleLbl="sibTrans2D1" presStyleIdx="4" presStyleCnt="5"/>
      <dgm:spPr/>
    </dgm:pt>
    <dgm:pt modelId="{88BBB739-F8E9-8343-B3F0-1A921210F7B7}" type="pres">
      <dgm:prSet presAssocID="{29ECB218-9F4E-E54D-8BC3-F44141627D68}" presName="connectorText" presStyleLbl="sibTrans2D1" presStyleIdx="4" presStyleCnt="5"/>
      <dgm:spPr/>
    </dgm:pt>
    <dgm:pt modelId="{FB53FCEF-92B0-4846-B15B-17850545B3AC}" type="pres">
      <dgm:prSet presAssocID="{5954C49D-AD1A-E445-8106-0808B0F1BEDF}" presName="node" presStyleLbl="node1" presStyleIdx="4" presStyleCnt="5">
        <dgm:presLayoutVars>
          <dgm:bulletEnabled val="1"/>
        </dgm:presLayoutVars>
      </dgm:prSet>
      <dgm:spPr/>
    </dgm:pt>
  </dgm:ptLst>
  <dgm:cxnLst>
    <dgm:cxn modelId="{7EAB4A04-550D-FA42-BD9B-A16B340FB040}" srcId="{65736AF7-5B78-3E43-A964-40E51385CE7A}" destId="{261DC3D9-97B2-4C4B-9318-74079A70BF73}" srcOrd="0" destOrd="0" parTransId="{6F527E7E-F2F8-F444-B9D1-E65C2B75B623}" sibTransId="{F6E4244D-A0C0-BB41-BB01-AB39FCA87A3F}"/>
    <dgm:cxn modelId="{D80ABC04-2B23-0842-BDC2-4B256E314EE2}" type="presOf" srcId="{29ECB218-9F4E-E54D-8BC3-F44141627D68}" destId="{D2441E1A-151F-7949-BC44-986B97DA4025}" srcOrd="0" destOrd="0" presId="urn:microsoft.com/office/officeart/2005/8/layout/radial5"/>
    <dgm:cxn modelId="{6D473E07-8CA9-3942-AA21-2F2EAC12FA55}" srcId="{6AE12B66-70B0-B540-BB81-868AAF50B858}" destId="{2ED7354E-1EA6-3A42-9527-0256B03878B8}" srcOrd="0" destOrd="0" parTransId="{9F53ABE6-1DE3-BD44-8025-155C7C46FCF7}" sibTransId="{2405A9C4-14D7-DD41-9503-2713C1A23B03}"/>
    <dgm:cxn modelId="{3D3BE307-5952-1847-9586-49F8FCA96E95}" type="presOf" srcId="{88E0CAE9-CE24-E640-A842-348398C26571}" destId="{1EEE6578-AD01-A94E-9F64-3A8779E5F80B}" srcOrd="0" destOrd="2" presId="urn:microsoft.com/office/officeart/2005/8/layout/radial5"/>
    <dgm:cxn modelId="{5B7D4F0B-25BA-BB43-A679-1B97C20CAC94}" type="presOf" srcId="{261DC3D9-97B2-4C4B-9318-74079A70BF73}" destId="{8FDD4CD6-5A23-7F45-86EC-9C09E933D117}" srcOrd="0" destOrd="1" presId="urn:microsoft.com/office/officeart/2005/8/layout/radial5"/>
    <dgm:cxn modelId="{4842B00E-39F7-0D4A-9140-5F35048B1F47}" srcId="{63ED3E98-8F4A-2C48-A29B-7034B7A055BD}" destId="{87318454-D964-8449-A562-1C6CC9BA74B0}" srcOrd="0" destOrd="0" parTransId="{1E94C21B-2ED6-6A40-B258-AB20F5CB1456}" sibTransId="{4C07C2D6-1DC9-DD40-AD6B-64C4677817FA}"/>
    <dgm:cxn modelId="{3C63751B-8FCD-054C-A42E-1A3DEEAA34C9}" srcId="{5954C49D-AD1A-E445-8106-0808B0F1BEDF}" destId="{46E836C5-8C1B-BA48-9CFB-7695CC204362}" srcOrd="2" destOrd="0" parTransId="{8B09FC93-E20A-2146-B084-E9E432B9EC95}" sibTransId="{38B49B07-650B-7C4D-9E74-32A1732F57C3}"/>
    <dgm:cxn modelId="{9E3BB91C-6E30-9449-BBDF-736D4DF6BC13}" type="presOf" srcId="{40170152-9B63-1749-876B-55BC7E9185AF}" destId="{193959F2-21A5-FA4B-BBE6-68F00280F2FE}" srcOrd="0" destOrd="1" presId="urn:microsoft.com/office/officeart/2005/8/layout/radial5"/>
    <dgm:cxn modelId="{276B472B-FC9F-CF47-B95E-EF5801F81E8D}" type="presOf" srcId="{80A57C37-1CFA-234A-88B7-18B90C3D6736}" destId="{193959F2-21A5-FA4B-BBE6-68F00280F2FE}" srcOrd="0" destOrd="0" presId="urn:microsoft.com/office/officeart/2005/8/layout/radial5"/>
    <dgm:cxn modelId="{B3652F39-FC21-044F-8ACB-EBB56A5610BD}" type="presOf" srcId="{63ED3E98-8F4A-2C48-A29B-7034B7A055BD}" destId="{E239FBBF-1A9B-3A4F-83E0-287362BFA1FA}" srcOrd="0" destOrd="0" presId="urn:microsoft.com/office/officeart/2005/8/layout/radial5"/>
    <dgm:cxn modelId="{2D849639-378A-A642-8A21-6E37F2A11574}" srcId="{65736AF7-5B78-3E43-A964-40E51385CE7A}" destId="{6B515724-9E39-FA45-BB36-6683AC413FA1}" srcOrd="1" destOrd="0" parTransId="{6015D4F6-8A27-304F-A306-3124AAF2E300}" sibTransId="{C65429EB-F3F4-094D-9D20-6E784697F0C0}"/>
    <dgm:cxn modelId="{F311313A-76C7-3F44-9F9C-5727E99804FA}" type="presOf" srcId="{26630D56-56E5-2049-A0C7-F730E9E81E02}" destId="{7175FA4D-119F-0D40-83ED-3A30B3D12FF1}" srcOrd="0" destOrd="0" presId="urn:microsoft.com/office/officeart/2005/8/layout/radial5"/>
    <dgm:cxn modelId="{554E973A-41E7-994A-9FA4-6136F1E2CE72}" srcId="{65736AF7-5B78-3E43-A964-40E51385CE7A}" destId="{680426BC-EE38-CD40-9831-4CE2C2276AF2}" srcOrd="2" destOrd="0" parTransId="{5ECEF0CD-B354-C64E-BD11-4CE95807EEFF}" sibTransId="{9B094698-4FE2-8740-B2DF-33E9DCF0D6AE}"/>
    <dgm:cxn modelId="{ECA5AA41-F505-734F-8A51-CAFF99D13672}" type="presOf" srcId="{FF2B3BE4-F5FF-F64F-906C-15A1323B2B4A}" destId="{193959F2-21A5-FA4B-BBE6-68F00280F2FE}" srcOrd="0" destOrd="3" presId="urn:microsoft.com/office/officeart/2005/8/layout/radial5"/>
    <dgm:cxn modelId="{30A6C041-8A31-4944-ADF7-7416F99D1AC5}" type="presOf" srcId="{A7B5C161-2EFA-F544-B140-6568715E387D}" destId="{5B727096-45FF-7E46-AB1C-DB1970C90DD5}" srcOrd="0" destOrd="0" presId="urn:microsoft.com/office/officeart/2005/8/layout/radial5"/>
    <dgm:cxn modelId="{70013A44-1EB8-9C4F-8377-8D1DBD149BCB}" type="presOf" srcId="{2ED7354E-1EA6-3A42-9527-0256B03878B8}" destId="{1EEE6578-AD01-A94E-9F64-3A8779E5F80B}" srcOrd="0" destOrd="1" presId="urn:microsoft.com/office/officeart/2005/8/layout/radial5"/>
    <dgm:cxn modelId="{83C78449-BA42-4B44-9A6B-C40A054EAB20}" srcId="{6AE12B66-70B0-B540-BB81-868AAF50B858}" destId="{88E0CAE9-CE24-E640-A842-348398C26571}" srcOrd="1" destOrd="0" parTransId="{78323328-7B55-5640-A216-A678F6AEF27F}" sibTransId="{3DE6394D-33A9-6F4B-BB87-D0FEAA98B643}"/>
    <dgm:cxn modelId="{CF2E1F4A-14E3-574A-91CA-CE0B996A323D}" type="presOf" srcId="{65736AF7-5B78-3E43-A964-40E51385CE7A}" destId="{8FDD4CD6-5A23-7F45-86EC-9C09E933D117}" srcOrd="0" destOrd="0" presId="urn:microsoft.com/office/officeart/2005/8/layout/radial5"/>
    <dgm:cxn modelId="{F8C38952-B90F-CE4D-A14E-D7C7F8FE349A}" type="presOf" srcId="{26630D56-56E5-2049-A0C7-F730E9E81E02}" destId="{5DB15854-6058-CB45-BB51-789A3913A8D6}" srcOrd="1" destOrd="0" presId="urn:microsoft.com/office/officeart/2005/8/layout/radial5"/>
    <dgm:cxn modelId="{D3C7A160-A2D0-DD49-B269-A10D260568A8}" type="presOf" srcId="{87318454-D964-8449-A562-1C6CC9BA74B0}" destId="{DED0FE3E-F3B2-C541-A7A5-D53302A9684B}" srcOrd="0" destOrd="0" presId="urn:microsoft.com/office/officeart/2005/8/layout/radial5"/>
    <dgm:cxn modelId="{CBA1C860-E440-C240-B167-2885E7E99764}" type="presOf" srcId="{26B03250-F1E9-664A-A5C7-BDDA1D9A9055}" destId="{42821745-C2AF-8C4F-8734-B645ED8EE683}" srcOrd="0" destOrd="1" presId="urn:microsoft.com/office/officeart/2005/8/layout/radial5"/>
    <dgm:cxn modelId="{734D6666-7DC1-DF48-A098-ECBCEA153D6C}" srcId="{87318454-D964-8449-A562-1C6CC9BA74B0}" destId="{6AE12B66-70B0-B540-BB81-868AAF50B858}" srcOrd="3" destOrd="0" parTransId="{A7B5C161-2EFA-F544-B140-6568715E387D}" sibTransId="{FAF692D9-BBCD-EA46-9AC3-6E4090D6BC8F}"/>
    <dgm:cxn modelId="{24866967-F13D-0C47-A27A-5D804552E4AF}" type="presOf" srcId="{84525F24-B8B3-F141-B7ED-CEA20637AF96}" destId="{42821745-C2AF-8C4F-8734-B645ED8EE683}" srcOrd="0" destOrd="2" presId="urn:microsoft.com/office/officeart/2005/8/layout/radial5"/>
    <dgm:cxn modelId="{0284AD67-9998-9A46-A434-FFC8BD980D40}" type="presOf" srcId="{29ECB218-9F4E-E54D-8BC3-F44141627D68}" destId="{88BBB739-F8E9-8343-B3F0-1A921210F7B7}" srcOrd="1" destOrd="0" presId="urn:microsoft.com/office/officeart/2005/8/layout/radial5"/>
    <dgm:cxn modelId="{1B0E3E68-EBA1-BA40-AC73-7053CAAD1C36}" srcId="{5954C49D-AD1A-E445-8106-0808B0F1BEDF}" destId="{43FBFD94-3CB9-CF4F-B3A0-B86B43B5CFC8}" srcOrd="0" destOrd="0" parTransId="{C14A01EA-373E-9640-91EC-F0A03BBBB96D}" sibTransId="{72A41731-790F-7D4F-957A-9331AC3A71A2}"/>
    <dgm:cxn modelId="{A688E569-004C-1A4E-B5B4-015CDC30DF41}" type="presOf" srcId="{5954C49D-AD1A-E445-8106-0808B0F1BEDF}" destId="{FB53FCEF-92B0-4846-B15B-17850545B3AC}" srcOrd="0" destOrd="0" presId="urn:microsoft.com/office/officeart/2005/8/layout/radial5"/>
    <dgm:cxn modelId="{24C2F06B-82A1-384F-B7EF-68AB31729A67}" type="presOf" srcId="{43FBFD94-3CB9-CF4F-B3A0-B86B43B5CFC8}" destId="{FB53FCEF-92B0-4846-B15B-17850545B3AC}" srcOrd="0" destOrd="1" presId="urn:microsoft.com/office/officeart/2005/8/layout/radial5"/>
    <dgm:cxn modelId="{3D3BFB6D-0BA1-D349-98D5-409818298A71}" srcId="{87318454-D964-8449-A562-1C6CC9BA74B0}" destId="{5954C49D-AD1A-E445-8106-0808B0F1BEDF}" srcOrd="4" destOrd="0" parTransId="{29ECB218-9F4E-E54D-8BC3-F44141627D68}" sibTransId="{E950BD52-CBFC-A045-962C-1AA2D774C76B}"/>
    <dgm:cxn modelId="{AD17B26E-9D26-6A45-95BF-F6D72DAC86B5}" srcId="{12918188-9BC2-8844-8A87-1E0AC787F256}" destId="{26B03250-F1E9-664A-A5C7-BDDA1D9A9055}" srcOrd="0" destOrd="0" parTransId="{DA7D2F11-834E-BD41-8B1F-08B89139BC55}" sibTransId="{31FE92C0-6C4C-D341-905D-C506E80AC5CB}"/>
    <dgm:cxn modelId="{CB05FE7C-68E4-FA45-9890-3605017B03D9}" type="presOf" srcId="{46E836C5-8C1B-BA48-9CFB-7695CC204362}" destId="{FB53FCEF-92B0-4846-B15B-17850545B3AC}" srcOrd="0" destOrd="3" presId="urn:microsoft.com/office/officeart/2005/8/layout/radial5"/>
    <dgm:cxn modelId="{E954A080-E271-214F-ACCF-4E0EAFB43426}" type="presOf" srcId="{A7B5C161-2EFA-F544-B140-6568715E387D}" destId="{9B23F953-C98F-1D49-9BE4-077AF24DD38A}" srcOrd="1" destOrd="0" presId="urn:microsoft.com/office/officeart/2005/8/layout/radial5"/>
    <dgm:cxn modelId="{8E02218E-31A9-6F47-9D64-A597510D9C30}" type="presOf" srcId="{12918188-9BC2-8844-8A87-1E0AC787F256}" destId="{42821745-C2AF-8C4F-8734-B645ED8EE683}" srcOrd="0" destOrd="0" presId="urn:microsoft.com/office/officeart/2005/8/layout/radial5"/>
    <dgm:cxn modelId="{2A4A2F8E-1282-C84E-B2B2-BFC9FBFF9C17}" srcId="{5954C49D-AD1A-E445-8106-0808B0F1BEDF}" destId="{C0A7EA52-D1DE-1B43-A339-BBC72A7ABA05}" srcOrd="1" destOrd="0" parTransId="{115876AF-1092-C24F-997A-C9098DB0656B}" sibTransId="{A97C0531-6D3B-374A-987A-735C99A267D7}"/>
    <dgm:cxn modelId="{F302E68E-BA1F-1D45-82CA-6F59908B545B}" srcId="{80A57C37-1CFA-234A-88B7-18B90C3D6736}" destId="{ECDB661E-BE4F-CE42-AC1C-29356887EC2A}" srcOrd="1" destOrd="0" parTransId="{7FD17B7C-3749-C245-8CDA-E9D36152E4B3}" sibTransId="{6F3E536D-AC5F-CF4E-819F-7471DBF7BC0F}"/>
    <dgm:cxn modelId="{76489290-C34A-CD40-858A-B1284F743B07}" type="presOf" srcId="{6B515724-9E39-FA45-BB36-6683AC413FA1}" destId="{8FDD4CD6-5A23-7F45-86EC-9C09E933D117}" srcOrd="0" destOrd="2" presId="urn:microsoft.com/office/officeart/2005/8/layout/radial5"/>
    <dgm:cxn modelId="{E3C3C7A2-9B5D-8547-8FC8-2C3C5E5310F6}" type="presOf" srcId="{87B9CB6B-537B-CC46-ABAE-C002021DC429}" destId="{D9559FBC-B537-EB4F-85E5-C6F75C307B2C}" srcOrd="0" destOrd="0" presId="urn:microsoft.com/office/officeart/2005/8/layout/radial5"/>
    <dgm:cxn modelId="{3A34B3A7-C94E-124B-8A5A-612BE8A04315}" srcId="{87318454-D964-8449-A562-1C6CC9BA74B0}" destId="{65736AF7-5B78-3E43-A964-40E51385CE7A}" srcOrd="0" destOrd="0" parTransId="{26630D56-56E5-2049-A0C7-F730E9E81E02}" sibTransId="{9B4F8BA2-1BF8-7A41-B7D5-10F35A859A33}"/>
    <dgm:cxn modelId="{325604CC-A364-E44C-BF13-ED4B8FCBC497}" srcId="{80A57C37-1CFA-234A-88B7-18B90C3D6736}" destId="{40170152-9B63-1749-876B-55BC7E9185AF}" srcOrd="0" destOrd="0" parTransId="{7F3BA8BF-E8A5-2D4A-85B6-122B817FD928}" sibTransId="{C66C28F3-DA1D-BA41-9A89-6643E9C7ADF4}"/>
    <dgm:cxn modelId="{CF8891CF-E5AE-4045-9289-1B28552D408F}" srcId="{80A57C37-1CFA-234A-88B7-18B90C3D6736}" destId="{FF2B3BE4-F5FF-F64F-906C-15A1323B2B4A}" srcOrd="2" destOrd="0" parTransId="{F2F9AE79-06A7-1349-9D04-E43042D83F3A}" sibTransId="{17A0E6E0-D947-CB49-8347-F181F6099F64}"/>
    <dgm:cxn modelId="{39993FD1-84A2-BB40-9EDE-892D2B98CA91}" type="presOf" srcId="{680426BC-EE38-CD40-9831-4CE2C2276AF2}" destId="{8FDD4CD6-5A23-7F45-86EC-9C09E933D117}" srcOrd="0" destOrd="3" presId="urn:microsoft.com/office/officeart/2005/8/layout/radial5"/>
    <dgm:cxn modelId="{7B7B57D1-222F-1F47-A4C3-4C33ECFB1CD2}" type="presOf" srcId="{ECDB661E-BE4F-CE42-AC1C-29356887EC2A}" destId="{193959F2-21A5-FA4B-BBE6-68F00280F2FE}" srcOrd="0" destOrd="2" presId="urn:microsoft.com/office/officeart/2005/8/layout/radial5"/>
    <dgm:cxn modelId="{0DDC08E7-E4FA-B44D-9397-9E0BAF0BAFD4}" type="presOf" srcId="{C0A7EA52-D1DE-1B43-A339-BBC72A7ABA05}" destId="{FB53FCEF-92B0-4846-B15B-17850545B3AC}" srcOrd="0" destOrd="2" presId="urn:microsoft.com/office/officeart/2005/8/layout/radial5"/>
    <dgm:cxn modelId="{E0A129E9-A87D-E443-9768-881216136315}" srcId="{87318454-D964-8449-A562-1C6CC9BA74B0}" destId="{12918188-9BC2-8844-8A87-1E0AC787F256}" srcOrd="1" destOrd="0" parTransId="{87B9CB6B-537B-CC46-ABAE-C002021DC429}" sibTransId="{C545C3BE-EB8A-6E4F-BB5F-76A1D8CC3A07}"/>
    <dgm:cxn modelId="{AEE9CFF6-9764-E447-8E80-8E90E8775D1D}" srcId="{87318454-D964-8449-A562-1C6CC9BA74B0}" destId="{80A57C37-1CFA-234A-88B7-18B90C3D6736}" srcOrd="2" destOrd="0" parTransId="{E75898F1-9AE9-B240-B6AF-A8E12A94F0A6}" sibTransId="{0F390A05-FF95-5043-AFF6-94E5EF6864E7}"/>
    <dgm:cxn modelId="{51D993F8-326E-C74D-A540-538570F7CB8C}" type="presOf" srcId="{87B9CB6B-537B-CC46-ABAE-C002021DC429}" destId="{88CA5BAD-43F9-C445-9314-B912AA36D082}" srcOrd="1" destOrd="0" presId="urn:microsoft.com/office/officeart/2005/8/layout/radial5"/>
    <dgm:cxn modelId="{04017BFB-3CC1-724F-B79D-FA359619A9CD}" srcId="{12918188-9BC2-8844-8A87-1E0AC787F256}" destId="{84525F24-B8B3-F141-B7ED-CEA20637AF96}" srcOrd="1" destOrd="0" parTransId="{23F6D582-25D6-A646-9E1C-38F44F273654}" sibTransId="{54D36F7F-059E-034B-9827-1C4BE8C5F297}"/>
    <dgm:cxn modelId="{4F0011FD-4095-A84D-9BC3-5DEAC7C682A1}" type="presOf" srcId="{E75898F1-9AE9-B240-B6AF-A8E12A94F0A6}" destId="{F05BE0EE-0502-DC40-BFC1-6CAA65154A03}" srcOrd="1" destOrd="0" presId="urn:microsoft.com/office/officeart/2005/8/layout/radial5"/>
    <dgm:cxn modelId="{5CE8D8FE-4AE7-914B-9A84-9C40FDA198AA}" type="presOf" srcId="{E75898F1-9AE9-B240-B6AF-A8E12A94F0A6}" destId="{489CF754-B366-4143-8761-50BD5D801903}" srcOrd="0" destOrd="0" presId="urn:microsoft.com/office/officeart/2005/8/layout/radial5"/>
    <dgm:cxn modelId="{AF4EC7FF-EBA7-EF4C-B0B6-1471DC6A6641}" type="presOf" srcId="{6AE12B66-70B0-B540-BB81-868AAF50B858}" destId="{1EEE6578-AD01-A94E-9F64-3A8779E5F80B}" srcOrd="0" destOrd="0" presId="urn:microsoft.com/office/officeart/2005/8/layout/radial5"/>
    <dgm:cxn modelId="{B9BC2F41-62CB-4B49-8B55-E69CC68F8795}" type="presParOf" srcId="{E239FBBF-1A9B-3A4F-83E0-287362BFA1FA}" destId="{DED0FE3E-F3B2-C541-A7A5-D53302A9684B}" srcOrd="0" destOrd="0" presId="urn:microsoft.com/office/officeart/2005/8/layout/radial5"/>
    <dgm:cxn modelId="{C4D4B544-44F5-7C41-AA25-62326B76C450}" type="presParOf" srcId="{E239FBBF-1A9B-3A4F-83E0-287362BFA1FA}" destId="{7175FA4D-119F-0D40-83ED-3A30B3D12FF1}" srcOrd="1" destOrd="0" presId="urn:microsoft.com/office/officeart/2005/8/layout/radial5"/>
    <dgm:cxn modelId="{476CA36A-AEDF-124F-80C4-36AA1F4E3E07}" type="presParOf" srcId="{7175FA4D-119F-0D40-83ED-3A30B3D12FF1}" destId="{5DB15854-6058-CB45-BB51-789A3913A8D6}" srcOrd="0" destOrd="0" presId="urn:microsoft.com/office/officeart/2005/8/layout/radial5"/>
    <dgm:cxn modelId="{880B51C2-6E00-9246-BD97-B40C947FAA6F}" type="presParOf" srcId="{E239FBBF-1A9B-3A4F-83E0-287362BFA1FA}" destId="{8FDD4CD6-5A23-7F45-86EC-9C09E933D117}" srcOrd="2" destOrd="0" presId="urn:microsoft.com/office/officeart/2005/8/layout/radial5"/>
    <dgm:cxn modelId="{13AD8BB3-1C63-2F44-909C-E39503F3359A}" type="presParOf" srcId="{E239FBBF-1A9B-3A4F-83E0-287362BFA1FA}" destId="{D9559FBC-B537-EB4F-85E5-C6F75C307B2C}" srcOrd="3" destOrd="0" presId="urn:microsoft.com/office/officeart/2005/8/layout/radial5"/>
    <dgm:cxn modelId="{A3BC0A16-A71D-784E-A289-68FB560A44B8}" type="presParOf" srcId="{D9559FBC-B537-EB4F-85E5-C6F75C307B2C}" destId="{88CA5BAD-43F9-C445-9314-B912AA36D082}" srcOrd="0" destOrd="0" presId="urn:microsoft.com/office/officeart/2005/8/layout/radial5"/>
    <dgm:cxn modelId="{1FB28587-7B7B-C146-A301-DB81C0794E23}" type="presParOf" srcId="{E239FBBF-1A9B-3A4F-83E0-287362BFA1FA}" destId="{42821745-C2AF-8C4F-8734-B645ED8EE683}" srcOrd="4" destOrd="0" presId="urn:microsoft.com/office/officeart/2005/8/layout/radial5"/>
    <dgm:cxn modelId="{ECCD2CAD-EDC3-054B-B975-E17F2717AFC1}" type="presParOf" srcId="{E239FBBF-1A9B-3A4F-83E0-287362BFA1FA}" destId="{489CF754-B366-4143-8761-50BD5D801903}" srcOrd="5" destOrd="0" presId="urn:microsoft.com/office/officeart/2005/8/layout/radial5"/>
    <dgm:cxn modelId="{3738667F-5169-F34F-9886-F4E270584E23}" type="presParOf" srcId="{489CF754-B366-4143-8761-50BD5D801903}" destId="{F05BE0EE-0502-DC40-BFC1-6CAA65154A03}" srcOrd="0" destOrd="0" presId="urn:microsoft.com/office/officeart/2005/8/layout/radial5"/>
    <dgm:cxn modelId="{31A0B22D-5C78-BF40-900B-C0322E706532}" type="presParOf" srcId="{E239FBBF-1A9B-3A4F-83E0-287362BFA1FA}" destId="{193959F2-21A5-FA4B-BBE6-68F00280F2FE}" srcOrd="6" destOrd="0" presId="urn:microsoft.com/office/officeart/2005/8/layout/radial5"/>
    <dgm:cxn modelId="{992E2689-2A9A-0B4A-9399-52CC639007BE}" type="presParOf" srcId="{E239FBBF-1A9B-3A4F-83E0-287362BFA1FA}" destId="{5B727096-45FF-7E46-AB1C-DB1970C90DD5}" srcOrd="7" destOrd="0" presId="urn:microsoft.com/office/officeart/2005/8/layout/radial5"/>
    <dgm:cxn modelId="{47178649-E247-1845-B47E-25437B6FD954}" type="presParOf" srcId="{5B727096-45FF-7E46-AB1C-DB1970C90DD5}" destId="{9B23F953-C98F-1D49-9BE4-077AF24DD38A}" srcOrd="0" destOrd="0" presId="urn:microsoft.com/office/officeart/2005/8/layout/radial5"/>
    <dgm:cxn modelId="{3F63DC47-02A7-6543-8A42-C2E8D573AF37}" type="presParOf" srcId="{E239FBBF-1A9B-3A4F-83E0-287362BFA1FA}" destId="{1EEE6578-AD01-A94E-9F64-3A8779E5F80B}" srcOrd="8" destOrd="0" presId="urn:microsoft.com/office/officeart/2005/8/layout/radial5"/>
    <dgm:cxn modelId="{B85D42BB-A637-6048-9320-703B99C79FD3}" type="presParOf" srcId="{E239FBBF-1A9B-3A4F-83E0-287362BFA1FA}" destId="{D2441E1A-151F-7949-BC44-986B97DA4025}" srcOrd="9" destOrd="0" presId="urn:microsoft.com/office/officeart/2005/8/layout/radial5"/>
    <dgm:cxn modelId="{91282288-A141-3A47-A5ED-5CF76C6A5ED2}" type="presParOf" srcId="{D2441E1A-151F-7949-BC44-986B97DA4025}" destId="{88BBB739-F8E9-8343-B3F0-1A921210F7B7}" srcOrd="0" destOrd="0" presId="urn:microsoft.com/office/officeart/2005/8/layout/radial5"/>
    <dgm:cxn modelId="{2A27BDFC-B63A-0843-A436-275A3F77E676}" type="presParOf" srcId="{E239FBBF-1A9B-3A4F-83E0-287362BFA1FA}" destId="{FB53FCEF-92B0-4846-B15B-17850545B3A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ED3E98-8F4A-2C48-A29B-7034B7A055BD}" type="doc">
      <dgm:prSet loTypeId="urn:microsoft.com/office/officeart/2005/8/layout/radial5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318454-D964-8449-A562-1C6CC9BA74B0}">
      <dgm:prSet phldrT="[Text]" custT="1"/>
      <dgm:spPr/>
      <dgm:t>
        <a:bodyPr/>
        <a:lstStyle/>
        <a:p>
          <a:r>
            <a:rPr lang="en-US" sz="1800" b="1" dirty="0"/>
            <a:t>C.D. </a:t>
          </a:r>
        </a:p>
        <a:p>
          <a:r>
            <a:rPr lang="en-US" sz="1800" b="1" dirty="0"/>
            <a:t>Process</a:t>
          </a:r>
        </a:p>
      </dgm:t>
    </dgm:pt>
    <dgm:pt modelId="{1E94C21B-2ED6-6A40-B258-AB20F5CB1456}" type="parTrans" cxnId="{4842B00E-39F7-0D4A-9140-5F35048B1F47}">
      <dgm:prSet/>
      <dgm:spPr/>
      <dgm:t>
        <a:bodyPr/>
        <a:lstStyle/>
        <a:p>
          <a:endParaRPr lang="en-US"/>
        </a:p>
      </dgm:t>
    </dgm:pt>
    <dgm:pt modelId="{4C07C2D6-1DC9-DD40-AD6B-64C4677817FA}" type="sibTrans" cxnId="{4842B00E-39F7-0D4A-9140-5F35048B1F47}">
      <dgm:prSet/>
      <dgm:spPr/>
      <dgm:t>
        <a:bodyPr/>
        <a:lstStyle/>
        <a:p>
          <a:endParaRPr lang="en-US"/>
        </a:p>
      </dgm:t>
    </dgm:pt>
    <dgm:pt modelId="{65736AF7-5B78-3E43-A964-40E51385CE7A}">
      <dgm:prSet phldrT="[Text]"/>
      <dgm:spPr/>
      <dgm:t>
        <a:bodyPr/>
        <a:lstStyle/>
        <a:p>
          <a:pPr algn="ctr"/>
          <a:r>
            <a:rPr lang="en-US" dirty="0">
              <a:solidFill>
                <a:schemeClr val="accent1">
                  <a:lumMod val="50000"/>
                </a:schemeClr>
              </a:solidFill>
            </a:rPr>
            <a:t>Direct Effects</a:t>
          </a:r>
        </a:p>
      </dgm:t>
    </dgm:pt>
    <dgm:pt modelId="{26630D56-56E5-2049-A0C7-F730E9E81E02}" type="parTrans" cxnId="{3A34B3A7-C94E-124B-8A5A-612BE8A04315}">
      <dgm:prSet/>
      <dgm:spPr/>
      <dgm:t>
        <a:bodyPr/>
        <a:lstStyle/>
        <a:p>
          <a:endParaRPr lang="en-US"/>
        </a:p>
      </dgm:t>
    </dgm:pt>
    <dgm:pt modelId="{9B4F8BA2-1BF8-7A41-B7D5-10F35A859A33}" type="sibTrans" cxnId="{3A34B3A7-C94E-124B-8A5A-612BE8A04315}">
      <dgm:prSet/>
      <dgm:spPr/>
      <dgm:t>
        <a:bodyPr/>
        <a:lstStyle/>
        <a:p>
          <a:endParaRPr lang="en-US"/>
        </a:p>
      </dgm:t>
    </dgm:pt>
    <dgm:pt modelId="{12918188-9BC2-8844-8A87-1E0AC787F256}">
      <dgm:prSet phldrT="[Text]" custT="1"/>
      <dgm:spPr/>
      <dgm:t>
        <a:bodyPr/>
        <a:lstStyle/>
        <a:p>
          <a:pPr algn="ctr"/>
          <a:r>
            <a:rPr lang="en-US" sz="2400" dirty="0">
              <a:solidFill>
                <a:srgbClr val="C00000"/>
              </a:solidFill>
            </a:rPr>
            <a:t>Ability Effects</a:t>
          </a:r>
        </a:p>
      </dgm:t>
    </dgm:pt>
    <dgm:pt modelId="{87B9CB6B-537B-CC46-ABAE-C002021DC429}" type="parTrans" cxnId="{E0A129E9-A87D-E443-9768-881216136315}">
      <dgm:prSet/>
      <dgm:spPr/>
      <dgm:t>
        <a:bodyPr/>
        <a:lstStyle/>
        <a:p>
          <a:endParaRPr lang="en-US"/>
        </a:p>
      </dgm:t>
    </dgm:pt>
    <dgm:pt modelId="{C545C3BE-EB8A-6E4F-BB5F-76A1D8CC3A07}" type="sibTrans" cxnId="{E0A129E9-A87D-E443-9768-881216136315}">
      <dgm:prSet/>
      <dgm:spPr/>
      <dgm:t>
        <a:bodyPr/>
        <a:lstStyle/>
        <a:p>
          <a:endParaRPr lang="en-US"/>
        </a:p>
      </dgm:t>
    </dgm:pt>
    <dgm:pt modelId="{80A57C37-1CFA-234A-88B7-18B90C3D6736}">
      <dgm:prSet phldrT="[Text]"/>
      <dgm:spPr/>
      <dgm:t>
        <a:bodyPr/>
        <a:lstStyle/>
        <a:p>
          <a:pPr algn="ctr"/>
          <a:r>
            <a:rPr lang="en-US" dirty="0">
              <a:solidFill>
                <a:srgbClr val="7030A0"/>
              </a:solidFill>
            </a:rPr>
            <a:t>Self-Perception Effects</a:t>
          </a:r>
        </a:p>
      </dgm:t>
    </dgm:pt>
    <dgm:pt modelId="{E75898F1-9AE9-B240-B6AF-A8E12A94F0A6}" type="parTrans" cxnId="{AEE9CFF6-9764-E447-8E80-8E90E8775D1D}">
      <dgm:prSet/>
      <dgm:spPr/>
      <dgm:t>
        <a:bodyPr/>
        <a:lstStyle/>
        <a:p>
          <a:endParaRPr lang="en-US"/>
        </a:p>
      </dgm:t>
    </dgm:pt>
    <dgm:pt modelId="{0F390A05-FF95-5043-AFF6-94E5EF6864E7}" type="sibTrans" cxnId="{AEE9CFF6-9764-E447-8E80-8E90E8775D1D}">
      <dgm:prSet/>
      <dgm:spPr/>
      <dgm:t>
        <a:bodyPr/>
        <a:lstStyle/>
        <a:p>
          <a:endParaRPr lang="en-US"/>
        </a:p>
      </dgm:t>
    </dgm:pt>
    <dgm:pt modelId="{5954C49D-AD1A-E445-8106-0808B0F1BEDF}">
      <dgm:prSet phldrT="[Text]"/>
      <dgm:spPr/>
      <dgm:t>
        <a:bodyPr/>
        <a:lstStyle/>
        <a:p>
          <a:pPr algn="ctr"/>
          <a:r>
            <a:rPr lang="en-US" dirty="0">
              <a:solidFill>
                <a:srgbClr val="002060"/>
              </a:solidFill>
            </a:rPr>
            <a:t>Opportunity Effects</a:t>
          </a:r>
        </a:p>
      </dgm:t>
    </dgm:pt>
    <dgm:pt modelId="{29ECB218-9F4E-E54D-8BC3-F44141627D68}" type="parTrans" cxnId="{3D3BFB6D-0BA1-D349-98D5-409818298A71}">
      <dgm:prSet/>
      <dgm:spPr/>
      <dgm:t>
        <a:bodyPr/>
        <a:lstStyle/>
        <a:p>
          <a:endParaRPr lang="en-US"/>
        </a:p>
      </dgm:t>
    </dgm:pt>
    <dgm:pt modelId="{E950BD52-CBFC-A045-962C-1AA2D774C76B}" type="sibTrans" cxnId="{3D3BFB6D-0BA1-D349-98D5-409818298A71}">
      <dgm:prSet/>
      <dgm:spPr/>
      <dgm:t>
        <a:bodyPr/>
        <a:lstStyle/>
        <a:p>
          <a:endParaRPr lang="en-US"/>
        </a:p>
      </dgm:t>
    </dgm:pt>
    <dgm:pt modelId="{261DC3D9-97B2-4C4B-9318-74079A70BF73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Work</a:t>
          </a:r>
        </a:p>
      </dgm:t>
    </dgm:pt>
    <dgm:pt modelId="{6F527E7E-F2F8-F444-B9D1-E65C2B75B623}" type="parTrans" cxnId="{7EAB4A04-550D-FA42-BD9B-A16B340FB040}">
      <dgm:prSet/>
      <dgm:spPr/>
      <dgm:t>
        <a:bodyPr/>
        <a:lstStyle/>
        <a:p>
          <a:endParaRPr lang="en-US"/>
        </a:p>
      </dgm:t>
    </dgm:pt>
    <dgm:pt modelId="{F6E4244D-A0C0-BB41-BB01-AB39FCA87A3F}" type="sibTrans" cxnId="{7EAB4A04-550D-FA42-BD9B-A16B340FB040}">
      <dgm:prSet/>
      <dgm:spPr/>
      <dgm:t>
        <a:bodyPr/>
        <a:lstStyle/>
        <a:p>
          <a:endParaRPr lang="en-US"/>
        </a:p>
      </dgm:t>
    </dgm:pt>
    <dgm:pt modelId="{6B515724-9E39-FA45-BB36-6683AC413FA1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Income</a:t>
          </a:r>
        </a:p>
      </dgm:t>
    </dgm:pt>
    <dgm:pt modelId="{6015D4F6-8A27-304F-A306-3124AAF2E300}" type="parTrans" cxnId="{2D849639-378A-A642-8A21-6E37F2A11574}">
      <dgm:prSet/>
      <dgm:spPr/>
      <dgm:t>
        <a:bodyPr/>
        <a:lstStyle/>
        <a:p>
          <a:endParaRPr lang="en-US"/>
        </a:p>
      </dgm:t>
    </dgm:pt>
    <dgm:pt modelId="{C65429EB-F3F4-094D-9D20-6E784697F0C0}" type="sibTrans" cxnId="{2D849639-378A-A642-8A21-6E37F2A11574}">
      <dgm:prSet/>
      <dgm:spPr/>
      <dgm:t>
        <a:bodyPr/>
        <a:lstStyle/>
        <a:p>
          <a:endParaRPr lang="en-US"/>
        </a:p>
      </dgm:t>
    </dgm:pt>
    <dgm:pt modelId="{26B03250-F1E9-664A-A5C7-BDDA1D9A9055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C00000"/>
              </a:solidFill>
            </a:rPr>
            <a:t>Career management skills</a:t>
          </a:r>
        </a:p>
      </dgm:t>
    </dgm:pt>
    <dgm:pt modelId="{DA7D2F11-834E-BD41-8B1F-08B89139BC55}" type="parTrans" cxnId="{AD17B26E-9D26-6A45-95BF-F6D72DAC86B5}">
      <dgm:prSet/>
      <dgm:spPr/>
      <dgm:t>
        <a:bodyPr/>
        <a:lstStyle/>
        <a:p>
          <a:endParaRPr lang="en-US"/>
        </a:p>
      </dgm:t>
    </dgm:pt>
    <dgm:pt modelId="{31FE92C0-6C4C-D341-905D-C506E80AC5CB}" type="sibTrans" cxnId="{AD17B26E-9D26-6A45-95BF-F6D72DAC86B5}">
      <dgm:prSet/>
      <dgm:spPr/>
      <dgm:t>
        <a:bodyPr/>
        <a:lstStyle/>
        <a:p>
          <a:endParaRPr lang="en-US"/>
        </a:p>
      </dgm:t>
    </dgm:pt>
    <dgm:pt modelId="{40170152-9B63-1749-876B-55BC7E9185AF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Efficacy</a:t>
          </a:r>
        </a:p>
      </dgm:t>
    </dgm:pt>
    <dgm:pt modelId="{7F3BA8BF-E8A5-2D4A-85B6-122B817FD928}" type="parTrans" cxnId="{325604CC-A364-E44C-BF13-ED4B8FCBC497}">
      <dgm:prSet/>
      <dgm:spPr/>
      <dgm:t>
        <a:bodyPr/>
        <a:lstStyle/>
        <a:p>
          <a:endParaRPr lang="en-US"/>
        </a:p>
      </dgm:t>
    </dgm:pt>
    <dgm:pt modelId="{C66C28F3-DA1D-BA41-9A89-6643E9C7ADF4}" type="sibTrans" cxnId="{325604CC-A364-E44C-BF13-ED4B8FCBC497}">
      <dgm:prSet/>
      <dgm:spPr/>
      <dgm:t>
        <a:bodyPr/>
        <a:lstStyle/>
        <a:p>
          <a:endParaRPr lang="en-US"/>
        </a:p>
      </dgm:t>
    </dgm:pt>
    <dgm:pt modelId="{43FBFD94-3CB9-CF4F-B3A0-B86B43B5CFC8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Work</a:t>
          </a:r>
        </a:p>
      </dgm:t>
    </dgm:pt>
    <dgm:pt modelId="{C14A01EA-373E-9640-91EC-F0A03BBBB96D}" type="parTrans" cxnId="{1B0E3E68-EBA1-BA40-AC73-7053CAAD1C36}">
      <dgm:prSet/>
      <dgm:spPr/>
      <dgm:t>
        <a:bodyPr/>
        <a:lstStyle/>
        <a:p>
          <a:endParaRPr lang="en-US"/>
        </a:p>
      </dgm:t>
    </dgm:pt>
    <dgm:pt modelId="{72A41731-790F-7D4F-957A-9331AC3A71A2}" type="sibTrans" cxnId="{1B0E3E68-EBA1-BA40-AC73-7053CAAD1C36}">
      <dgm:prSet/>
      <dgm:spPr/>
      <dgm:t>
        <a:bodyPr/>
        <a:lstStyle/>
        <a:p>
          <a:endParaRPr lang="en-US"/>
        </a:p>
      </dgm:t>
    </dgm:pt>
    <dgm:pt modelId="{46E836C5-8C1B-BA48-9CFB-7695CC204362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Relationships</a:t>
          </a:r>
        </a:p>
      </dgm:t>
    </dgm:pt>
    <dgm:pt modelId="{8B09FC93-E20A-2146-B084-E9E432B9EC95}" type="parTrans" cxnId="{3C63751B-8FCD-054C-A42E-1A3DEEAA34C9}">
      <dgm:prSet/>
      <dgm:spPr/>
      <dgm:t>
        <a:bodyPr/>
        <a:lstStyle/>
        <a:p>
          <a:endParaRPr lang="en-US"/>
        </a:p>
      </dgm:t>
    </dgm:pt>
    <dgm:pt modelId="{38B49B07-650B-7C4D-9E74-32A1732F57C3}" type="sibTrans" cxnId="{3C63751B-8FCD-054C-A42E-1A3DEEAA34C9}">
      <dgm:prSet/>
      <dgm:spPr/>
      <dgm:t>
        <a:bodyPr/>
        <a:lstStyle/>
        <a:p>
          <a:endParaRPr lang="en-US"/>
        </a:p>
      </dgm:t>
    </dgm:pt>
    <dgm:pt modelId="{ECDB661E-BE4F-CE42-AC1C-29356887EC2A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Identity</a:t>
          </a:r>
        </a:p>
      </dgm:t>
    </dgm:pt>
    <dgm:pt modelId="{7FD17B7C-3749-C245-8CDA-E9D36152E4B3}" type="parTrans" cxnId="{F302E68E-BA1F-1D45-82CA-6F59908B545B}">
      <dgm:prSet/>
      <dgm:spPr/>
      <dgm:t>
        <a:bodyPr/>
        <a:lstStyle/>
        <a:p>
          <a:endParaRPr lang="en-US"/>
        </a:p>
      </dgm:t>
    </dgm:pt>
    <dgm:pt modelId="{6F3E536D-AC5F-CF4E-819F-7471DBF7BC0F}" type="sibTrans" cxnId="{F302E68E-BA1F-1D45-82CA-6F59908B545B}">
      <dgm:prSet/>
      <dgm:spPr/>
      <dgm:t>
        <a:bodyPr/>
        <a:lstStyle/>
        <a:p>
          <a:endParaRPr lang="en-US"/>
        </a:p>
      </dgm:t>
    </dgm:pt>
    <dgm:pt modelId="{FF2B3BE4-F5FF-F64F-906C-15A1323B2B4A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Hope</a:t>
          </a:r>
        </a:p>
      </dgm:t>
    </dgm:pt>
    <dgm:pt modelId="{F2F9AE79-06A7-1349-9D04-E43042D83F3A}" type="parTrans" cxnId="{CF8891CF-E5AE-4045-9289-1B28552D408F}">
      <dgm:prSet/>
      <dgm:spPr/>
      <dgm:t>
        <a:bodyPr/>
        <a:lstStyle/>
        <a:p>
          <a:endParaRPr lang="en-US"/>
        </a:p>
      </dgm:t>
    </dgm:pt>
    <dgm:pt modelId="{17A0E6E0-D947-CB49-8347-F181F6099F64}" type="sibTrans" cxnId="{CF8891CF-E5AE-4045-9289-1B28552D408F}">
      <dgm:prSet/>
      <dgm:spPr/>
      <dgm:t>
        <a:bodyPr/>
        <a:lstStyle/>
        <a:p>
          <a:endParaRPr lang="en-US"/>
        </a:p>
      </dgm:t>
    </dgm:pt>
    <dgm:pt modelId="{C0A7EA52-D1DE-1B43-A339-BBC72A7ABA05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Learning</a:t>
          </a:r>
        </a:p>
      </dgm:t>
    </dgm:pt>
    <dgm:pt modelId="{115876AF-1092-C24F-997A-C9098DB0656B}" type="parTrans" cxnId="{2A4A2F8E-1282-C84E-B2B2-BFC9FBFF9C17}">
      <dgm:prSet/>
      <dgm:spPr/>
      <dgm:t>
        <a:bodyPr/>
        <a:lstStyle/>
        <a:p>
          <a:endParaRPr lang="en-US"/>
        </a:p>
      </dgm:t>
    </dgm:pt>
    <dgm:pt modelId="{A97C0531-6D3B-374A-987A-735C99A267D7}" type="sibTrans" cxnId="{2A4A2F8E-1282-C84E-B2B2-BFC9FBFF9C17}">
      <dgm:prSet/>
      <dgm:spPr/>
      <dgm:t>
        <a:bodyPr/>
        <a:lstStyle/>
        <a:p>
          <a:endParaRPr lang="en-US"/>
        </a:p>
      </dgm:t>
    </dgm:pt>
    <dgm:pt modelId="{680426BC-EE38-CD40-9831-4CE2C2276AF2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Social Identity</a:t>
          </a:r>
        </a:p>
      </dgm:t>
    </dgm:pt>
    <dgm:pt modelId="{5ECEF0CD-B354-C64E-BD11-4CE95807EEFF}" type="parTrans" cxnId="{554E973A-41E7-994A-9FA4-6136F1E2CE72}">
      <dgm:prSet/>
      <dgm:spPr/>
      <dgm:t>
        <a:bodyPr/>
        <a:lstStyle/>
        <a:p>
          <a:endParaRPr lang="en-US"/>
        </a:p>
      </dgm:t>
    </dgm:pt>
    <dgm:pt modelId="{9B094698-4FE2-8740-B2DF-33E9DCF0D6AE}" type="sibTrans" cxnId="{554E973A-41E7-994A-9FA4-6136F1E2CE72}">
      <dgm:prSet/>
      <dgm:spPr/>
      <dgm:t>
        <a:bodyPr/>
        <a:lstStyle/>
        <a:p>
          <a:endParaRPr lang="en-US"/>
        </a:p>
      </dgm:t>
    </dgm:pt>
    <dgm:pt modelId="{6AE12B66-70B0-B540-BB81-868AAF50B858}">
      <dgm:prSet phldrT="[Text]"/>
      <dgm:spPr/>
      <dgm:t>
        <a:bodyPr/>
        <a:lstStyle/>
        <a:p>
          <a:pPr algn="ctr"/>
          <a:r>
            <a:rPr lang="en-US" dirty="0">
              <a:solidFill>
                <a:srgbClr val="FFFF00"/>
              </a:solidFill>
            </a:rPr>
            <a:t>Opportunity-Perception Effects</a:t>
          </a:r>
        </a:p>
      </dgm:t>
    </dgm:pt>
    <dgm:pt modelId="{A7B5C161-2EFA-F544-B140-6568715E387D}" type="parTrans" cxnId="{734D6666-7DC1-DF48-A098-ECBCEA153D6C}">
      <dgm:prSet/>
      <dgm:spPr/>
      <dgm:t>
        <a:bodyPr/>
        <a:lstStyle/>
        <a:p>
          <a:endParaRPr lang="en-US"/>
        </a:p>
      </dgm:t>
    </dgm:pt>
    <dgm:pt modelId="{FAF692D9-BBCD-EA46-9AC3-6E4090D6BC8F}" type="sibTrans" cxnId="{734D6666-7DC1-DF48-A098-ECBCEA153D6C}">
      <dgm:prSet/>
      <dgm:spPr/>
      <dgm:t>
        <a:bodyPr/>
        <a:lstStyle/>
        <a:p>
          <a:endParaRPr lang="en-US"/>
        </a:p>
      </dgm:t>
    </dgm:pt>
    <dgm:pt modelId="{2ED7354E-1EA6-3A42-9527-0256B03878B8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Uncertainty Tolerance</a:t>
          </a:r>
        </a:p>
      </dgm:t>
    </dgm:pt>
    <dgm:pt modelId="{9F53ABE6-1DE3-BD44-8025-155C7C46FCF7}" type="parTrans" cxnId="{6D473E07-8CA9-3942-AA21-2F2EAC12FA55}">
      <dgm:prSet/>
      <dgm:spPr/>
      <dgm:t>
        <a:bodyPr/>
        <a:lstStyle/>
        <a:p>
          <a:endParaRPr lang="en-US"/>
        </a:p>
      </dgm:t>
    </dgm:pt>
    <dgm:pt modelId="{2405A9C4-14D7-DD41-9503-2713C1A23B03}" type="sibTrans" cxnId="{6D473E07-8CA9-3942-AA21-2F2EAC12FA55}">
      <dgm:prSet/>
      <dgm:spPr/>
      <dgm:t>
        <a:bodyPr/>
        <a:lstStyle/>
        <a:p>
          <a:endParaRPr lang="en-US"/>
        </a:p>
      </dgm:t>
    </dgm:pt>
    <dgm:pt modelId="{88E0CAE9-CE24-E640-A842-348398C26571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Cognitive Bandwidth</a:t>
          </a:r>
        </a:p>
      </dgm:t>
    </dgm:pt>
    <dgm:pt modelId="{78323328-7B55-5640-A216-A678F6AEF27F}" type="parTrans" cxnId="{83C78449-BA42-4B44-9A6B-C40A054EAB20}">
      <dgm:prSet/>
      <dgm:spPr/>
      <dgm:t>
        <a:bodyPr/>
        <a:lstStyle/>
        <a:p>
          <a:endParaRPr lang="en-US"/>
        </a:p>
      </dgm:t>
    </dgm:pt>
    <dgm:pt modelId="{3DE6394D-33A9-6F4B-BB87-D0FEAA98B643}" type="sibTrans" cxnId="{83C78449-BA42-4B44-9A6B-C40A054EAB20}">
      <dgm:prSet/>
      <dgm:spPr/>
      <dgm:t>
        <a:bodyPr/>
        <a:lstStyle/>
        <a:p>
          <a:endParaRPr lang="en-US"/>
        </a:p>
      </dgm:t>
    </dgm:pt>
    <dgm:pt modelId="{84525F24-B8B3-F141-B7ED-CEA20637AF96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C00000"/>
              </a:solidFill>
            </a:rPr>
            <a:t>Self management skills</a:t>
          </a:r>
        </a:p>
      </dgm:t>
    </dgm:pt>
    <dgm:pt modelId="{23F6D582-25D6-A646-9E1C-38F44F273654}" type="parTrans" cxnId="{04017BFB-3CC1-724F-B79D-FA359619A9CD}">
      <dgm:prSet/>
      <dgm:spPr/>
      <dgm:t>
        <a:bodyPr/>
        <a:lstStyle/>
        <a:p>
          <a:endParaRPr lang="en-US"/>
        </a:p>
      </dgm:t>
    </dgm:pt>
    <dgm:pt modelId="{54D36F7F-059E-034B-9827-1C4BE8C5F297}" type="sibTrans" cxnId="{04017BFB-3CC1-724F-B79D-FA359619A9CD}">
      <dgm:prSet/>
      <dgm:spPr/>
      <dgm:t>
        <a:bodyPr/>
        <a:lstStyle/>
        <a:p>
          <a:endParaRPr lang="en-US"/>
        </a:p>
      </dgm:t>
    </dgm:pt>
    <dgm:pt modelId="{D57B9EE5-A302-6840-B3F4-83BB60F57A78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Attention</a:t>
          </a:r>
        </a:p>
      </dgm:t>
    </dgm:pt>
    <dgm:pt modelId="{4228101B-F427-254E-BAB0-EE5E019D3A8F}" type="parTrans" cxnId="{0D8DC0BA-CD21-B941-9DE1-5525FFBC9535}">
      <dgm:prSet/>
      <dgm:spPr/>
      <dgm:t>
        <a:bodyPr/>
        <a:lstStyle/>
        <a:p>
          <a:endParaRPr lang="en-US"/>
        </a:p>
      </dgm:t>
    </dgm:pt>
    <dgm:pt modelId="{61167A63-EA28-4E44-B048-4302C061D862}" type="sibTrans" cxnId="{0D8DC0BA-CD21-B941-9DE1-5525FFBC9535}">
      <dgm:prSet/>
      <dgm:spPr/>
      <dgm:t>
        <a:bodyPr/>
        <a:lstStyle/>
        <a:p>
          <a:endParaRPr lang="en-US"/>
        </a:p>
      </dgm:t>
    </dgm:pt>
    <dgm:pt modelId="{E239FBBF-1A9B-3A4F-83E0-287362BFA1FA}" type="pres">
      <dgm:prSet presAssocID="{63ED3E98-8F4A-2C48-A29B-7034B7A055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D0FE3E-F3B2-C541-A7A5-D53302A9684B}" type="pres">
      <dgm:prSet presAssocID="{87318454-D964-8449-A562-1C6CC9BA74B0}" presName="centerShape" presStyleLbl="node0" presStyleIdx="0" presStyleCnt="1"/>
      <dgm:spPr/>
    </dgm:pt>
    <dgm:pt modelId="{7175FA4D-119F-0D40-83ED-3A30B3D12FF1}" type="pres">
      <dgm:prSet presAssocID="{26630D56-56E5-2049-A0C7-F730E9E81E02}" presName="parTrans" presStyleLbl="sibTrans2D1" presStyleIdx="0" presStyleCnt="5"/>
      <dgm:spPr/>
    </dgm:pt>
    <dgm:pt modelId="{5DB15854-6058-CB45-BB51-789A3913A8D6}" type="pres">
      <dgm:prSet presAssocID="{26630D56-56E5-2049-A0C7-F730E9E81E02}" presName="connectorText" presStyleLbl="sibTrans2D1" presStyleIdx="0" presStyleCnt="5"/>
      <dgm:spPr/>
    </dgm:pt>
    <dgm:pt modelId="{8FDD4CD6-5A23-7F45-86EC-9C09E933D117}" type="pres">
      <dgm:prSet presAssocID="{65736AF7-5B78-3E43-A964-40E51385CE7A}" presName="node" presStyleLbl="node1" presStyleIdx="0" presStyleCnt="5">
        <dgm:presLayoutVars>
          <dgm:bulletEnabled val="1"/>
        </dgm:presLayoutVars>
      </dgm:prSet>
      <dgm:spPr/>
    </dgm:pt>
    <dgm:pt modelId="{D9559FBC-B537-EB4F-85E5-C6F75C307B2C}" type="pres">
      <dgm:prSet presAssocID="{87B9CB6B-537B-CC46-ABAE-C002021DC429}" presName="parTrans" presStyleLbl="sibTrans2D1" presStyleIdx="1" presStyleCnt="5"/>
      <dgm:spPr/>
    </dgm:pt>
    <dgm:pt modelId="{88CA5BAD-43F9-C445-9314-B912AA36D082}" type="pres">
      <dgm:prSet presAssocID="{87B9CB6B-537B-CC46-ABAE-C002021DC429}" presName="connectorText" presStyleLbl="sibTrans2D1" presStyleIdx="1" presStyleCnt="5"/>
      <dgm:spPr/>
    </dgm:pt>
    <dgm:pt modelId="{42821745-C2AF-8C4F-8734-B645ED8EE683}" type="pres">
      <dgm:prSet presAssocID="{12918188-9BC2-8844-8A87-1E0AC787F256}" presName="node" presStyleLbl="node1" presStyleIdx="1" presStyleCnt="5" custScaleX="209006" custScaleY="191791">
        <dgm:presLayoutVars>
          <dgm:bulletEnabled val="1"/>
        </dgm:presLayoutVars>
      </dgm:prSet>
      <dgm:spPr/>
    </dgm:pt>
    <dgm:pt modelId="{489CF754-B366-4143-8761-50BD5D801903}" type="pres">
      <dgm:prSet presAssocID="{E75898F1-9AE9-B240-B6AF-A8E12A94F0A6}" presName="parTrans" presStyleLbl="sibTrans2D1" presStyleIdx="2" presStyleCnt="5"/>
      <dgm:spPr/>
    </dgm:pt>
    <dgm:pt modelId="{F05BE0EE-0502-DC40-BFC1-6CAA65154A03}" type="pres">
      <dgm:prSet presAssocID="{E75898F1-9AE9-B240-B6AF-A8E12A94F0A6}" presName="connectorText" presStyleLbl="sibTrans2D1" presStyleIdx="2" presStyleCnt="5"/>
      <dgm:spPr/>
    </dgm:pt>
    <dgm:pt modelId="{193959F2-21A5-FA4B-BBE6-68F00280F2FE}" type="pres">
      <dgm:prSet presAssocID="{80A57C37-1CFA-234A-88B7-18B90C3D6736}" presName="node" presStyleLbl="node1" presStyleIdx="2" presStyleCnt="5">
        <dgm:presLayoutVars>
          <dgm:bulletEnabled val="1"/>
        </dgm:presLayoutVars>
      </dgm:prSet>
      <dgm:spPr/>
    </dgm:pt>
    <dgm:pt modelId="{5B727096-45FF-7E46-AB1C-DB1970C90DD5}" type="pres">
      <dgm:prSet presAssocID="{A7B5C161-2EFA-F544-B140-6568715E387D}" presName="parTrans" presStyleLbl="sibTrans2D1" presStyleIdx="3" presStyleCnt="5"/>
      <dgm:spPr/>
    </dgm:pt>
    <dgm:pt modelId="{9B23F953-C98F-1D49-9BE4-077AF24DD38A}" type="pres">
      <dgm:prSet presAssocID="{A7B5C161-2EFA-F544-B140-6568715E387D}" presName="connectorText" presStyleLbl="sibTrans2D1" presStyleIdx="3" presStyleCnt="5"/>
      <dgm:spPr/>
    </dgm:pt>
    <dgm:pt modelId="{1EEE6578-AD01-A94E-9F64-3A8779E5F80B}" type="pres">
      <dgm:prSet presAssocID="{6AE12B66-70B0-B540-BB81-868AAF50B858}" presName="node" presStyleLbl="node1" presStyleIdx="3" presStyleCnt="5">
        <dgm:presLayoutVars>
          <dgm:bulletEnabled val="1"/>
        </dgm:presLayoutVars>
      </dgm:prSet>
      <dgm:spPr/>
    </dgm:pt>
    <dgm:pt modelId="{D2441E1A-151F-7949-BC44-986B97DA4025}" type="pres">
      <dgm:prSet presAssocID="{29ECB218-9F4E-E54D-8BC3-F44141627D68}" presName="parTrans" presStyleLbl="sibTrans2D1" presStyleIdx="4" presStyleCnt="5"/>
      <dgm:spPr/>
    </dgm:pt>
    <dgm:pt modelId="{88BBB739-F8E9-8343-B3F0-1A921210F7B7}" type="pres">
      <dgm:prSet presAssocID="{29ECB218-9F4E-E54D-8BC3-F44141627D68}" presName="connectorText" presStyleLbl="sibTrans2D1" presStyleIdx="4" presStyleCnt="5"/>
      <dgm:spPr/>
    </dgm:pt>
    <dgm:pt modelId="{FB53FCEF-92B0-4846-B15B-17850545B3AC}" type="pres">
      <dgm:prSet presAssocID="{5954C49D-AD1A-E445-8106-0808B0F1BEDF}" presName="node" presStyleLbl="node1" presStyleIdx="4" presStyleCnt="5">
        <dgm:presLayoutVars>
          <dgm:bulletEnabled val="1"/>
        </dgm:presLayoutVars>
      </dgm:prSet>
      <dgm:spPr/>
    </dgm:pt>
  </dgm:ptLst>
  <dgm:cxnLst>
    <dgm:cxn modelId="{7EAB4A04-550D-FA42-BD9B-A16B340FB040}" srcId="{65736AF7-5B78-3E43-A964-40E51385CE7A}" destId="{261DC3D9-97B2-4C4B-9318-74079A70BF73}" srcOrd="0" destOrd="0" parTransId="{6F527E7E-F2F8-F444-B9D1-E65C2B75B623}" sibTransId="{F6E4244D-A0C0-BB41-BB01-AB39FCA87A3F}"/>
    <dgm:cxn modelId="{D80ABC04-2B23-0842-BDC2-4B256E314EE2}" type="presOf" srcId="{29ECB218-9F4E-E54D-8BC3-F44141627D68}" destId="{D2441E1A-151F-7949-BC44-986B97DA4025}" srcOrd="0" destOrd="0" presId="urn:microsoft.com/office/officeart/2005/8/layout/radial5"/>
    <dgm:cxn modelId="{6D473E07-8CA9-3942-AA21-2F2EAC12FA55}" srcId="{6AE12B66-70B0-B540-BB81-868AAF50B858}" destId="{2ED7354E-1EA6-3A42-9527-0256B03878B8}" srcOrd="0" destOrd="0" parTransId="{9F53ABE6-1DE3-BD44-8025-155C7C46FCF7}" sibTransId="{2405A9C4-14D7-DD41-9503-2713C1A23B03}"/>
    <dgm:cxn modelId="{3D3BE307-5952-1847-9586-49F8FCA96E95}" type="presOf" srcId="{88E0CAE9-CE24-E640-A842-348398C26571}" destId="{1EEE6578-AD01-A94E-9F64-3A8779E5F80B}" srcOrd="0" destOrd="2" presId="urn:microsoft.com/office/officeart/2005/8/layout/radial5"/>
    <dgm:cxn modelId="{5B7D4F0B-25BA-BB43-A679-1B97C20CAC94}" type="presOf" srcId="{261DC3D9-97B2-4C4B-9318-74079A70BF73}" destId="{8FDD4CD6-5A23-7F45-86EC-9C09E933D117}" srcOrd="0" destOrd="1" presId="urn:microsoft.com/office/officeart/2005/8/layout/radial5"/>
    <dgm:cxn modelId="{4842B00E-39F7-0D4A-9140-5F35048B1F47}" srcId="{63ED3E98-8F4A-2C48-A29B-7034B7A055BD}" destId="{87318454-D964-8449-A562-1C6CC9BA74B0}" srcOrd="0" destOrd="0" parTransId="{1E94C21B-2ED6-6A40-B258-AB20F5CB1456}" sibTransId="{4C07C2D6-1DC9-DD40-AD6B-64C4677817FA}"/>
    <dgm:cxn modelId="{3C63751B-8FCD-054C-A42E-1A3DEEAA34C9}" srcId="{5954C49D-AD1A-E445-8106-0808B0F1BEDF}" destId="{46E836C5-8C1B-BA48-9CFB-7695CC204362}" srcOrd="2" destOrd="0" parTransId="{8B09FC93-E20A-2146-B084-E9E432B9EC95}" sibTransId="{38B49B07-650B-7C4D-9E74-32A1732F57C3}"/>
    <dgm:cxn modelId="{9E3BB91C-6E30-9449-BBDF-736D4DF6BC13}" type="presOf" srcId="{40170152-9B63-1749-876B-55BC7E9185AF}" destId="{193959F2-21A5-FA4B-BBE6-68F00280F2FE}" srcOrd="0" destOrd="1" presId="urn:microsoft.com/office/officeart/2005/8/layout/radial5"/>
    <dgm:cxn modelId="{276B472B-FC9F-CF47-B95E-EF5801F81E8D}" type="presOf" srcId="{80A57C37-1CFA-234A-88B7-18B90C3D6736}" destId="{193959F2-21A5-FA4B-BBE6-68F00280F2FE}" srcOrd="0" destOrd="0" presId="urn:microsoft.com/office/officeart/2005/8/layout/radial5"/>
    <dgm:cxn modelId="{B3652F39-FC21-044F-8ACB-EBB56A5610BD}" type="presOf" srcId="{63ED3E98-8F4A-2C48-A29B-7034B7A055BD}" destId="{E239FBBF-1A9B-3A4F-83E0-287362BFA1FA}" srcOrd="0" destOrd="0" presId="urn:microsoft.com/office/officeart/2005/8/layout/radial5"/>
    <dgm:cxn modelId="{2D849639-378A-A642-8A21-6E37F2A11574}" srcId="{65736AF7-5B78-3E43-A964-40E51385CE7A}" destId="{6B515724-9E39-FA45-BB36-6683AC413FA1}" srcOrd="1" destOrd="0" parTransId="{6015D4F6-8A27-304F-A306-3124AAF2E300}" sibTransId="{C65429EB-F3F4-094D-9D20-6E784697F0C0}"/>
    <dgm:cxn modelId="{F311313A-76C7-3F44-9F9C-5727E99804FA}" type="presOf" srcId="{26630D56-56E5-2049-A0C7-F730E9E81E02}" destId="{7175FA4D-119F-0D40-83ED-3A30B3D12FF1}" srcOrd="0" destOrd="0" presId="urn:microsoft.com/office/officeart/2005/8/layout/radial5"/>
    <dgm:cxn modelId="{554E973A-41E7-994A-9FA4-6136F1E2CE72}" srcId="{65736AF7-5B78-3E43-A964-40E51385CE7A}" destId="{680426BC-EE38-CD40-9831-4CE2C2276AF2}" srcOrd="2" destOrd="0" parTransId="{5ECEF0CD-B354-C64E-BD11-4CE95807EEFF}" sibTransId="{9B094698-4FE2-8740-B2DF-33E9DCF0D6AE}"/>
    <dgm:cxn modelId="{ECA5AA41-F505-734F-8A51-CAFF99D13672}" type="presOf" srcId="{FF2B3BE4-F5FF-F64F-906C-15A1323B2B4A}" destId="{193959F2-21A5-FA4B-BBE6-68F00280F2FE}" srcOrd="0" destOrd="3" presId="urn:microsoft.com/office/officeart/2005/8/layout/radial5"/>
    <dgm:cxn modelId="{30A6C041-8A31-4944-ADF7-7416F99D1AC5}" type="presOf" srcId="{A7B5C161-2EFA-F544-B140-6568715E387D}" destId="{5B727096-45FF-7E46-AB1C-DB1970C90DD5}" srcOrd="0" destOrd="0" presId="urn:microsoft.com/office/officeart/2005/8/layout/radial5"/>
    <dgm:cxn modelId="{70013A44-1EB8-9C4F-8377-8D1DBD149BCB}" type="presOf" srcId="{2ED7354E-1EA6-3A42-9527-0256B03878B8}" destId="{1EEE6578-AD01-A94E-9F64-3A8779E5F80B}" srcOrd="0" destOrd="1" presId="urn:microsoft.com/office/officeart/2005/8/layout/radial5"/>
    <dgm:cxn modelId="{83C78449-BA42-4B44-9A6B-C40A054EAB20}" srcId="{6AE12B66-70B0-B540-BB81-868AAF50B858}" destId="{88E0CAE9-CE24-E640-A842-348398C26571}" srcOrd="1" destOrd="0" parTransId="{78323328-7B55-5640-A216-A678F6AEF27F}" sibTransId="{3DE6394D-33A9-6F4B-BB87-D0FEAA98B643}"/>
    <dgm:cxn modelId="{CF2E1F4A-14E3-574A-91CA-CE0B996A323D}" type="presOf" srcId="{65736AF7-5B78-3E43-A964-40E51385CE7A}" destId="{8FDD4CD6-5A23-7F45-86EC-9C09E933D117}" srcOrd="0" destOrd="0" presId="urn:microsoft.com/office/officeart/2005/8/layout/radial5"/>
    <dgm:cxn modelId="{F8C38952-B90F-CE4D-A14E-D7C7F8FE349A}" type="presOf" srcId="{26630D56-56E5-2049-A0C7-F730E9E81E02}" destId="{5DB15854-6058-CB45-BB51-789A3913A8D6}" srcOrd="1" destOrd="0" presId="urn:microsoft.com/office/officeart/2005/8/layout/radial5"/>
    <dgm:cxn modelId="{D3C7A160-A2D0-DD49-B269-A10D260568A8}" type="presOf" srcId="{87318454-D964-8449-A562-1C6CC9BA74B0}" destId="{DED0FE3E-F3B2-C541-A7A5-D53302A9684B}" srcOrd="0" destOrd="0" presId="urn:microsoft.com/office/officeart/2005/8/layout/radial5"/>
    <dgm:cxn modelId="{CBA1C860-E440-C240-B167-2885E7E99764}" type="presOf" srcId="{26B03250-F1E9-664A-A5C7-BDDA1D9A9055}" destId="{42821745-C2AF-8C4F-8734-B645ED8EE683}" srcOrd="0" destOrd="1" presId="urn:microsoft.com/office/officeart/2005/8/layout/radial5"/>
    <dgm:cxn modelId="{734D6666-7DC1-DF48-A098-ECBCEA153D6C}" srcId="{87318454-D964-8449-A562-1C6CC9BA74B0}" destId="{6AE12B66-70B0-B540-BB81-868AAF50B858}" srcOrd="3" destOrd="0" parTransId="{A7B5C161-2EFA-F544-B140-6568715E387D}" sibTransId="{FAF692D9-BBCD-EA46-9AC3-6E4090D6BC8F}"/>
    <dgm:cxn modelId="{24866967-F13D-0C47-A27A-5D804552E4AF}" type="presOf" srcId="{84525F24-B8B3-F141-B7ED-CEA20637AF96}" destId="{42821745-C2AF-8C4F-8734-B645ED8EE683}" srcOrd="0" destOrd="2" presId="urn:microsoft.com/office/officeart/2005/8/layout/radial5"/>
    <dgm:cxn modelId="{0284AD67-9998-9A46-A434-FFC8BD980D40}" type="presOf" srcId="{29ECB218-9F4E-E54D-8BC3-F44141627D68}" destId="{88BBB739-F8E9-8343-B3F0-1A921210F7B7}" srcOrd="1" destOrd="0" presId="urn:microsoft.com/office/officeart/2005/8/layout/radial5"/>
    <dgm:cxn modelId="{1B0E3E68-EBA1-BA40-AC73-7053CAAD1C36}" srcId="{5954C49D-AD1A-E445-8106-0808B0F1BEDF}" destId="{43FBFD94-3CB9-CF4F-B3A0-B86B43B5CFC8}" srcOrd="0" destOrd="0" parTransId="{C14A01EA-373E-9640-91EC-F0A03BBBB96D}" sibTransId="{72A41731-790F-7D4F-957A-9331AC3A71A2}"/>
    <dgm:cxn modelId="{A688E569-004C-1A4E-B5B4-015CDC30DF41}" type="presOf" srcId="{5954C49D-AD1A-E445-8106-0808B0F1BEDF}" destId="{FB53FCEF-92B0-4846-B15B-17850545B3AC}" srcOrd="0" destOrd="0" presId="urn:microsoft.com/office/officeart/2005/8/layout/radial5"/>
    <dgm:cxn modelId="{24C2F06B-82A1-384F-B7EF-68AB31729A67}" type="presOf" srcId="{43FBFD94-3CB9-CF4F-B3A0-B86B43B5CFC8}" destId="{FB53FCEF-92B0-4846-B15B-17850545B3AC}" srcOrd="0" destOrd="1" presId="urn:microsoft.com/office/officeart/2005/8/layout/radial5"/>
    <dgm:cxn modelId="{3D3BFB6D-0BA1-D349-98D5-409818298A71}" srcId="{87318454-D964-8449-A562-1C6CC9BA74B0}" destId="{5954C49D-AD1A-E445-8106-0808B0F1BEDF}" srcOrd="4" destOrd="0" parTransId="{29ECB218-9F4E-E54D-8BC3-F44141627D68}" sibTransId="{E950BD52-CBFC-A045-962C-1AA2D774C76B}"/>
    <dgm:cxn modelId="{AD17B26E-9D26-6A45-95BF-F6D72DAC86B5}" srcId="{12918188-9BC2-8844-8A87-1E0AC787F256}" destId="{26B03250-F1E9-664A-A5C7-BDDA1D9A9055}" srcOrd="0" destOrd="0" parTransId="{DA7D2F11-834E-BD41-8B1F-08B89139BC55}" sibTransId="{31FE92C0-6C4C-D341-905D-C506E80AC5CB}"/>
    <dgm:cxn modelId="{CB05FE7C-68E4-FA45-9890-3605017B03D9}" type="presOf" srcId="{46E836C5-8C1B-BA48-9CFB-7695CC204362}" destId="{FB53FCEF-92B0-4846-B15B-17850545B3AC}" srcOrd="0" destOrd="3" presId="urn:microsoft.com/office/officeart/2005/8/layout/radial5"/>
    <dgm:cxn modelId="{E954A080-E271-214F-ACCF-4E0EAFB43426}" type="presOf" srcId="{A7B5C161-2EFA-F544-B140-6568715E387D}" destId="{9B23F953-C98F-1D49-9BE4-077AF24DD38A}" srcOrd="1" destOrd="0" presId="urn:microsoft.com/office/officeart/2005/8/layout/radial5"/>
    <dgm:cxn modelId="{8E02218E-31A9-6F47-9D64-A597510D9C30}" type="presOf" srcId="{12918188-9BC2-8844-8A87-1E0AC787F256}" destId="{42821745-C2AF-8C4F-8734-B645ED8EE683}" srcOrd="0" destOrd="0" presId="urn:microsoft.com/office/officeart/2005/8/layout/radial5"/>
    <dgm:cxn modelId="{2A4A2F8E-1282-C84E-B2B2-BFC9FBFF9C17}" srcId="{5954C49D-AD1A-E445-8106-0808B0F1BEDF}" destId="{C0A7EA52-D1DE-1B43-A339-BBC72A7ABA05}" srcOrd="1" destOrd="0" parTransId="{115876AF-1092-C24F-997A-C9098DB0656B}" sibTransId="{A97C0531-6D3B-374A-987A-735C99A267D7}"/>
    <dgm:cxn modelId="{F302E68E-BA1F-1D45-82CA-6F59908B545B}" srcId="{80A57C37-1CFA-234A-88B7-18B90C3D6736}" destId="{ECDB661E-BE4F-CE42-AC1C-29356887EC2A}" srcOrd="1" destOrd="0" parTransId="{7FD17B7C-3749-C245-8CDA-E9D36152E4B3}" sibTransId="{6F3E536D-AC5F-CF4E-819F-7471DBF7BC0F}"/>
    <dgm:cxn modelId="{76489290-C34A-CD40-858A-B1284F743B07}" type="presOf" srcId="{6B515724-9E39-FA45-BB36-6683AC413FA1}" destId="{8FDD4CD6-5A23-7F45-86EC-9C09E933D117}" srcOrd="0" destOrd="2" presId="urn:microsoft.com/office/officeart/2005/8/layout/radial5"/>
    <dgm:cxn modelId="{E3C3C7A2-9B5D-8547-8FC8-2C3C5E5310F6}" type="presOf" srcId="{87B9CB6B-537B-CC46-ABAE-C002021DC429}" destId="{D9559FBC-B537-EB4F-85E5-C6F75C307B2C}" srcOrd="0" destOrd="0" presId="urn:microsoft.com/office/officeart/2005/8/layout/radial5"/>
    <dgm:cxn modelId="{3A34B3A7-C94E-124B-8A5A-612BE8A04315}" srcId="{87318454-D964-8449-A562-1C6CC9BA74B0}" destId="{65736AF7-5B78-3E43-A964-40E51385CE7A}" srcOrd="0" destOrd="0" parTransId="{26630D56-56E5-2049-A0C7-F730E9E81E02}" sibTransId="{9B4F8BA2-1BF8-7A41-B7D5-10F35A859A33}"/>
    <dgm:cxn modelId="{0D8DC0BA-CD21-B941-9DE1-5525FFBC9535}" srcId="{6AE12B66-70B0-B540-BB81-868AAF50B858}" destId="{D57B9EE5-A302-6840-B3F4-83BB60F57A78}" srcOrd="2" destOrd="0" parTransId="{4228101B-F427-254E-BAB0-EE5E019D3A8F}" sibTransId="{61167A63-EA28-4E44-B048-4302C061D862}"/>
    <dgm:cxn modelId="{325604CC-A364-E44C-BF13-ED4B8FCBC497}" srcId="{80A57C37-1CFA-234A-88B7-18B90C3D6736}" destId="{40170152-9B63-1749-876B-55BC7E9185AF}" srcOrd="0" destOrd="0" parTransId="{7F3BA8BF-E8A5-2D4A-85B6-122B817FD928}" sibTransId="{C66C28F3-DA1D-BA41-9A89-6643E9C7ADF4}"/>
    <dgm:cxn modelId="{CF8891CF-E5AE-4045-9289-1B28552D408F}" srcId="{80A57C37-1CFA-234A-88B7-18B90C3D6736}" destId="{FF2B3BE4-F5FF-F64F-906C-15A1323B2B4A}" srcOrd="2" destOrd="0" parTransId="{F2F9AE79-06A7-1349-9D04-E43042D83F3A}" sibTransId="{17A0E6E0-D947-CB49-8347-F181F6099F64}"/>
    <dgm:cxn modelId="{39993FD1-84A2-BB40-9EDE-892D2B98CA91}" type="presOf" srcId="{680426BC-EE38-CD40-9831-4CE2C2276AF2}" destId="{8FDD4CD6-5A23-7F45-86EC-9C09E933D117}" srcOrd="0" destOrd="3" presId="urn:microsoft.com/office/officeart/2005/8/layout/radial5"/>
    <dgm:cxn modelId="{7B7B57D1-222F-1F47-A4C3-4C33ECFB1CD2}" type="presOf" srcId="{ECDB661E-BE4F-CE42-AC1C-29356887EC2A}" destId="{193959F2-21A5-FA4B-BBE6-68F00280F2FE}" srcOrd="0" destOrd="2" presId="urn:microsoft.com/office/officeart/2005/8/layout/radial5"/>
    <dgm:cxn modelId="{AB2F0AE4-296A-A64C-9AF2-C94536E41791}" type="presOf" srcId="{D57B9EE5-A302-6840-B3F4-83BB60F57A78}" destId="{1EEE6578-AD01-A94E-9F64-3A8779E5F80B}" srcOrd="0" destOrd="3" presId="urn:microsoft.com/office/officeart/2005/8/layout/radial5"/>
    <dgm:cxn modelId="{0DDC08E7-E4FA-B44D-9397-9E0BAF0BAFD4}" type="presOf" srcId="{C0A7EA52-D1DE-1B43-A339-BBC72A7ABA05}" destId="{FB53FCEF-92B0-4846-B15B-17850545B3AC}" srcOrd="0" destOrd="2" presId="urn:microsoft.com/office/officeart/2005/8/layout/radial5"/>
    <dgm:cxn modelId="{E0A129E9-A87D-E443-9768-881216136315}" srcId="{87318454-D964-8449-A562-1C6CC9BA74B0}" destId="{12918188-9BC2-8844-8A87-1E0AC787F256}" srcOrd="1" destOrd="0" parTransId="{87B9CB6B-537B-CC46-ABAE-C002021DC429}" sibTransId="{C545C3BE-EB8A-6E4F-BB5F-76A1D8CC3A07}"/>
    <dgm:cxn modelId="{AEE9CFF6-9764-E447-8E80-8E90E8775D1D}" srcId="{87318454-D964-8449-A562-1C6CC9BA74B0}" destId="{80A57C37-1CFA-234A-88B7-18B90C3D6736}" srcOrd="2" destOrd="0" parTransId="{E75898F1-9AE9-B240-B6AF-A8E12A94F0A6}" sibTransId="{0F390A05-FF95-5043-AFF6-94E5EF6864E7}"/>
    <dgm:cxn modelId="{51D993F8-326E-C74D-A540-538570F7CB8C}" type="presOf" srcId="{87B9CB6B-537B-CC46-ABAE-C002021DC429}" destId="{88CA5BAD-43F9-C445-9314-B912AA36D082}" srcOrd="1" destOrd="0" presId="urn:microsoft.com/office/officeart/2005/8/layout/radial5"/>
    <dgm:cxn modelId="{04017BFB-3CC1-724F-B79D-FA359619A9CD}" srcId="{12918188-9BC2-8844-8A87-1E0AC787F256}" destId="{84525F24-B8B3-F141-B7ED-CEA20637AF96}" srcOrd="1" destOrd="0" parTransId="{23F6D582-25D6-A646-9E1C-38F44F273654}" sibTransId="{54D36F7F-059E-034B-9827-1C4BE8C5F297}"/>
    <dgm:cxn modelId="{4F0011FD-4095-A84D-9BC3-5DEAC7C682A1}" type="presOf" srcId="{E75898F1-9AE9-B240-B6AF-A8E12A94F0A6}" destId="{F05BE0EE-0502-DC40-BFC1-6CAA65154A03}" srcOrd="1" destOrd="0" presId="urn:microsoft.com/office/officeart/2005/8/layout/radial5"/>
    <dgm:cxn modelId="{5CE8D8FE-4AE7-914B-9A84-9C40FDA198AA}" type="presOf" srcId="{E75898F1-9AE9-B240-B6AF-A8E12A94F0A6}" destId="{489CF754-B366-4143-8761-50BD5D801903}" srcOrd="0" destOrd="0" presId="urn:microsoft.com/office/officeart/2005/8/layout/radial5"/>
    <dgm:cxn modelId="{AF4EC7FF-EBA7-EF4C-B0B6-1471DC6A6641}" type="presOf" srcId="{6AE12B66-70B0-B540-BB81-868AAF50B858}" destId="{1EEE6578-AD01-A94E-9F64-3A8779E5F80B}" srcOrd="0" destOrd="0" presId="urn:microsoft.com/office/officeart/2005/8/layout/radial5"/>
    <dgm:cxn modelId="{B9BC2F41-62CB-4B49-8B55-E69CC68F8795}" type="presParOf" srcId="{E239FBBF-1A9B-3A4F-83E0-287362BFA1FA}" destId="{DED0FE3E-F3B2-C541-A7A5-D53302A9684B}" srcOrd="0" destOrd="0" presId="urn:microsoft.com/office/officeart/2005/8/layout/radial5"/>
    <dgm:cxn modelId="{C4D4B544-44F5-7C41-AA25-62326B76C450}" type="presParOf" srcId="{E239FBBF-1A9B-3A4F-83E0-287362BFA1FA}" destId="{7175FA4D-119F-0D40-83ED-3A30B3D12FF1}" srcOrd="1" destOrd="0" presId="urn:microsoft.com/office/officeart/2005/8/layout/radial5"/>
    <dgm:cxn modelId="{476CA36A-AEDF-124F-80C4-36AA1F4E3E07}" type="presParOf" srcId="{7175FA4D-119F-0D40-83ED-3A30B3D12FF1}" destId="{5DB15854-6058-CB45-BB51-789A3913A8D6}" srcOrd="0" destOrd="0" presId="urn:microsoft.com/office/officeart/2005/8/layout/radial5"/>
    <dgm:cxn modelId="{880B51C2-6E00-9246-BD97-B40C947FAA6F}" type="presParOf" srcId="{E239FBBF-1A9B-3A4F-83E0-287362BFA1FA}" destId="{8FDD4CD6-5A23-7F45-86EC-9C09E933D117}" srcOrd="2" destOrd="0" presId="urn:microsoft.com/office/officeart/2005/8/layout/radial5"/>
    <dgm:cxn modelId="{13AD8BB3-1C63-2F44-909C-E39503F3359A}" type="presParOf" srcId="{E239FBBF-1A9B-3A4F-83E0-287362BFA1FA}" destId="{D9559FBC-B537-EB4F-85E5-C6F75C307B2C}" srcOrd="3" destOrd="0" presId="urn:microsoft.com/office/officeart/2005/8/layout/radial5"/>
    <dgm:cxn modelId="{A3BC0A16-A71D-784E-A289-68FB560A44B8}" type="presParOf" srcId="{D9559FBC-B537-EB4F-85E5-C6F75C307B2C}" destId="{88CA5BAD-43F9-C445-9314-B912AA36D082}" srcOrd="0" destOrd="0" presId="urn:microsoft.com/office/officeart/2005/8/layout/radial5"/>
    <dgm:cxn modelId="{1FB28587-7B7B-C146-A301-DB81C0794E23}" type="presParOf" srcId="{E239FBBF-1A9B-3A4F-83E0-287362BFA1FA}" destId="{42821745-C2AF-8C4F-8734-B645ED8EE683}" srcOrd="4" destOrd="0" presId="urn:microsoft.com/office/officeart/2005/8/layout/radial5"/>
    <dgm:cxn modelId="{ECCD2CAD-EDC3-054B-B975-E17F2717AFC1}" type="presParOf" srcId="{E239FBBF-1A9B-3A4F-83E0-287362BFA1FA}" destId="{489CF754-B366-4143-8761-50BD5D801903}" srcOrd="5" destOrd="0" presId="urn:microsoft.com/office/officeart/2005/8/layout/radial5"/>
    <dgm:cxn modelId="{3738667F-5169-F34F-9886-F4E270584E23}" type="presParOf" srcId="{489CF754-B366-4143-8761-50BD5D801903}" destId="{F05BE0EE-0502-DC40-BFC1-6CAA65154A03}" srcOrd="0" destOrd="0" presId="urn:microsoft.com/office/officeart/2005/8/layout/radial5"/>
    <dgm:cxn modelId="{31A0B22D-5C78-BF40-900B-C0322E706532}" type="presParOf" srcId="{E239FBBF-1A9B-3A4F-83E0-287362BFA1FA}" destId="{193959F2-21A5-FA4B-BBE6-68F00280F2FE}" srcOrd="6" destOrd="0" presId="urn:microsoft.com/office/officeart/2005/8/layout/radial5"/>
    <dgm:cxn modelId="{992E2689-2A9A-0B4A-9399-52CC639007BE}" type="presParOf" srcId="{E239FBBF-1A9B-3A4F-83E0-287362BFA1FA}" destId="{5B727096-45FF-7E46-AB1C-DB1970C90DD5}" srcOrd="7" destOrd="0" presId="urn:microsoft.com/office/officeart/2005/8/layout/radial5"/>
    <dgm:cxn modelId="{47178649-E247-1845-B47E-25437B6FD954}" type="presParOf" srcId="{5B727096-45FF-7E46-AB1C-DB1970C90DD5}" destId="{9B23F953-C98F-1D49-9BE4-077AF24DD38A}" srcOrd="0" destOrd="0" presId="urn:microsoft.com/office/officeart/2005/8/layout/radial5"/>
    <dgm:cxn modelId="{3F63DC47-02A7-6543-8A42-C2E8D573AF37}" type="presParOf" srcId="{E239FBBF-1A9B-3A4F-83E0-287362BFA1FA}" destId="{1EEE6578-AD01-A94E-9F64-3A8779E5F80B}" srcOrd="8" destOrd="0" presId="urn:microsoft.com/office/officeart/2005/8/layout/radial5"/>
    <dgm:cxn modelId="{B85D42BB-A637-6048-9320-703B99C79FD3}" type="presParOf" srcId="{E239FBBF-1A9B-3A4F-83E0-287362BFA1FA}" destId="{D2441E1A-151F-7949-BC44-986B97DA4025}" srcOrd="9" destOrd="0" presId="urn:microsoft.com/office/officeart/2005/8/layout/radial5"/>
    <dgm:cxn modelId="{91282288-A141-3A47-A5ED-5CF76C6A5ED2}" type="presParOf" srcId="{D2441E1A-151F-7949-BC44-986B97DA4025}" destId="{88BBB739-F8E9-8343-B3F0-1A921210F7B7}" srcOrd="0" destOrd="0" presId="urn:microsoft.com/office/officeart/2005/8/layout/radial5"/>
    <dgm:cxn modelId="{2A27BDFC-B63A-0843-A436-275A3F77E676}" type="presParOf" srcId="{E239FBBF-1A9B-3A4F-83E0-287362BFA1FA}" destId="{FB53FCEF-92B0-4846-B15B-17850545B3A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ED3E98-8F4A-2C48-A29B-7034B7A055BD}" type="doc">
      <dgm:prSet loTypeId="urn:microsoft.com/office/officeart/2005/8/layout/radial5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318454-D964-8449-A562-1C6CC9BA74B0}">
      <dgm:prSet phldrT="[Text]" custT="1"/>
      <dgm:spPr/>
      <dgm:t>
        <a:bodyPr/>
        <a:lstStyle/>
        <a:p>
          <a:r>
            <a:rPr lang="en-US" sz="1800" b="1" dirty="0"/>
            <a:t>C.D. </a:t>
          </a:r>
        </a:p>
        <a:p>
          <a:r>
            <a:rPr lang="en-US" sz="1800" b="1" dirty="0"/>
            <a:t>Process</a:t>
          </a:r>
        </a:p>
      </dgm:t>
    </dgm:pt>
    <dgm:pt modelId="{1E94C21B-2ED6-6A40-B258-AB20F5CB1456}" type="parTrans" cxnId="{4842B00E-39F7-0D4A-9140-5F35048B1F47}">
      <dgm:prSet/>
      <dgm:spPr/>
      <dgm:t>
        <a:bodyPr/>
        <a:lstStyle/>
        <a:p>
          <a:endParaRPr lang="en-US"/>
        </a:p>
      </dgm:t>
    </dgm:pt>
    <dgm:pt modelId="{4C07C2D6-1DC9-DD40-AD6B-64C4677817FA}" type="sibTrans" cxnId="{4842B00E-39F7-0D4A-9140-5F35048B1F47}">
      <dgm:prSet/>
      <dgm:spPr/>
      <dgm:t>
        <a:bodyPr/>
        <a:lstStyle/>
        <a:p>
          <a:endParaRPr lang="en-US"/>
        </a:p>
      </dgm:t>
    </dgm:pt>
    <dgm:pt modelId="{65736AF7-5B78-3E43-A964-40E51385CE7A}">
      <dgm:prSet phldrT="[Text]"/>
      <dgm:spPr/>
      <dgm:t>
        <a:bodyPr/>
        <a:lstStyle/>
        <a:p>
          <a:pPr algn="ctr"/>
          <a:r>
            <a:rPr lang="en-US" dirty="0">
              <a:solidFill>
                <a:schemeClr val="accent1">
                  <a:lumMod val="50000"/>
                </a:schemeClr>
              </a:solidFill>
            </a:rPr>
            <a:t>Direct Effects</a:t>
          </a:r>
        </a:p>
      </dgm:t>
    </dgm:pt>
    <dgm:pt modelId="{26630D56-56E5-2049-A0C7-F730E9E81E02}" type="parTrans" cxnId="{3A34B3A7-C94E-124B-8A5A-612BE8A04315}">
      <dgm:prSet/>
      <dgm:spPr/>
      <dgm:t>
        <a:bodyPr/>
        <a:lstStyle/>
        <a:p>
          <a:endParaRPr lang="en-US"/>
        </a:p>
      </dgm:t>
    </dgm:pt>
    <dgm:pt modelId="{9B4F8BA2-1BF8-7A41-B7D5-10F35A859A33}" type="sibTrans" cxnId="{3A34B3A7-C94E-124B-8A5A-612BE8A04315}">
      <dgm:prSet/>
      <dgm:spPr/>
      <dgm:t>
        <a:bodyPr/>
        <a:lstStyle/>
        <a:p>
          <a:endParaRPr lang="en-US"/>
        </a:p>
      </dgm:t>
    </dgm:pt>
    <dgm:pt modelId="{12918188-9BC2-8844-8A87-1E0AC787F256}">
      <dgm:prSet phldrT="[Text]"/>
      <dgm:spPr/>
      <dgm:t>
        <a:bodyPr/>
        <a:lstStyle/>
        <a:p>
          <a:pPr algn="ctr"/>
          <a:r>
            <a:rPr lang="en-US" dirty="0">
              <a:solidFill>
                <a:srgbClr val="C00000"/>
              </a:solidFill>
            </a:rPr>
            <a:t>Ability Effects</a:t>
          </a:r>
        </a:p>
      </dgm:t>
    </dgm:pt>
    <dgm:pt modelId="{87B9CB6B-537B-CC46-ABAE-C002021DC429}" type="parTrans" cxnId="{E0A129E9-A87D-E443-9768-881216136315}">
      <dgm:prSet/>
      <dgm:spPr/>
      <dgm:t>
        <a:bodyPr/>
        <a:lstStyle/>
        <a:p>
          <a:endParaRPr lang="en-US"/>
        </a:p>
      </dgm:t>
    </dgm:pt>
    <dgm:pt modelId="{C545C3BE-EB8A-6E4F-BB5F-76A1D8CC3A07}" type="sibTrans" cxnId="{E0A129E9-A87D-E443-9768-881216136315}">
      <dgm:prSet/>
      <dgm:spPr/>
      <dgm:t>
        <a:bodyPr/>
        <a:lstStyle/>
        <a:p>
          <a:endParaRPr lang="en-US"/>
        </a:p>
      </dgm:t>
    </dgm:pt>
    <dgm:pt modelId="{80A57C37-1CFA-234A-88B7-18B90C3D6736}">
      <dgm:prSet phldrT="[Text]" custT="1"/>
      <dgm:spPr/>
      <dgm:t>
        <a:bodyPr/>
        <a:lstStyle/>
        <a:p>
          <a:pPr algn="ctr"/>
          <a:r>
            <a:rPr lang="en-US" sz="2400" dirty="0">
              <a:solidFill>
                <a:srgbClr val="7030A0"/>
              </a:solidFill>
            </a:rPr>
            <a:t>Self-Perception Effects</a:t>
          </a:r>
        </a:p>
      </dgm:t>
    </dgm:pt>
    <dgm:pt modelId="{E75898F1-9AE9-B240-B6AF-A8E12A94F0A6}" type="parTrans" cxnId="{AEE9CFF6-9764-E447-8E80-8E90E8775D1D}">
      <dgm:prSet/>
      <dgm:spPr/>
      <dgm:t>
        <a:bodyPr/>
        <a:lstStyle/>
        <a:p>
          <a:endParaRPr lang="en-US"/>
        </a:p>
      </dgm:t>
    </dgm:pt>
    <dgm:pt modelId="{0F390A05-FF95-5043-AFF6-94E5EF6864E7}" type="sibTrans" cxnId="{AEE9CFF6-9764-E447-8E80-8E90E8775D1D}">
      <dgm:prSet/>
      <dgm:spPr/>
      <dgm:t>
        <a:bodyPr/>
        <a:lstStyle/>
        <a:p>
          <a:endParaRPr lang="en-US"/>
        </a:p>
      </dgm:t>
    </dgm:pt>
    <dgm:pt modelId="{5954C49D-AD1A-E445-8106-0808B0F1BEDF}">
      <dgm:prSet phldrT="[Text]"/>
      <dgm:spPr/>
      <dgm:t>
        <a:bodyPr/>
        <a:lstStyle/>
        <a:p>
          <a:pPr algn="ctr"/>
          <a:r>
            <a:rPr lang="en-US" dirty="0">
              <a:solidFill>
                <a:srgbClr val="002060"/>
              </a:solidFill>
            </a:rPr>
            <a:t>Opportunity Effects</a:t>
          </a:r>
        </a:p>
      </dgm:t>
    </dgm:pt>
    <dgm:pt modelId="{29ECB218-9F4E-E54D-8BC3-F44141627D68}" type="parTrans" cxnId="{3D3BFB6D-0BA1-D349-98D5-409818298A71}">
      <dgm:prSet/>
      <dgm:spPr/>
      <dgm:t>
        <a:bodyPr/>
        <a:lstStyle/>
        <a:p>
          <a:endParaRPr lang="en-US"/>
        </a:p>
      </dgm:t>
    </dgm:pt>
    <dgm:pt modelId="{E950BD52-CBFC-A045-962C-1AA2D774C76B}" type="sibTrans" cxnId="{3D3BFB6D-0BA1-D349-98D5-409818298A71}">
      <dgm:prSet/>
      <dgm:spPr/>
      <dgm:t>
        <a:bodyPr/>
        <a:lstStyle/>
        <a:p>
          <a:endParaRPr lang="en-US"/>
        </a:p>
      </dgm:t>
    </dgm:pt>
    <dgm:pt modelId="{261DC3D9-97B2-4C4B-9318-74079A70BF73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Work</a:t>
          </a:r>
        </a:p>
      </dgm:t>
    </dgm:pt>
    <dgm:pt modelId="{6F527E7E-F2F8-F444-B9D1-E65C2B75B623}" type="parTrans" cxnId="{7EAB4A04-550D-FA42-BD9B-A16B340FB040}">
      <dgm:prSet/>
      <dgm:spPr/>
      <dgm:t>
        <a:bodyPr/>
        <a:lstStyle/>
        <a:p>
          <a:endParaRPr lang="en-US"/>
        </a:p>
      </dgm:t>
    </dgm:pt>
    <dgm:pt modelId="{F6E4244D-A0C0-BB41-BB01-AB39FCA87A3F}" type="sibTrans" cxnId="{7EAB4A04-550D-FA42-BD9B-A16B340FB040}">
      <dgm:prSet/>
      <dgm:spPr/>
      <dgm:t>
        <a:bodyPr/>
        <a:lstStyle/>
        <a:p>
          <a:endParaRPr lang="en-US"/>
        </a:p>
      </dgm:t>
    </dgm:pt>
    <dgm:pt modelId="{6B515724-9E39-FA45-BB36-6683AC413FA1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Income</a:t>
          </a:r>
        </a:p>
      </dgm:t>
    </dgm:pt>
    <dgm:pt modelId="{6015D4F6-8A27-304F-A306-3124AAF2E300}" type="parTrans" cxnId="{2D849639-378A-A642-8A21-6E37F2A11574}">
      <dgm:prSet/>
      <dgm:spPr/>
      <dgm:t>
        <a:bodyPr/>
        <a:lstStyle/>
        <a:p>
          <a:endParaRPr lang="en-US"/>
        </a:p>
      </dgm:t>
    </dgm:pt>
    <dgm:pt modelId="{C65429EB-F3F4-094D-9D20-6E784697F0C0}" type="sibTrans" cxnId="{2D849639-378A-A642-8A21-6E37F2A11574}">
      <dgm:prSet/>
      <dgm:spPr/>
      <dgm:t>
        <a:bodyPr/>
        <a:lstStyle/>
        <a:p>
          <a:endParaRPr lang="en-US"/>
        </a:p>
      </dgm:t>
    </dgm:pt>
    <dgm:pt modelId="{26B03250-F1E9-664A-A5C7-BDDA1D9A9055}">
      <dgm:prSet phldrT="[Text]"/>
      <dgm:spPr/>
      <dgm:t>
        <a:bodyPr/>
        <a:lstStyle/>
        <a:p>
          <a:pPr algn="l"/>
          <a:r>
            <a:rPr lang="en-US" dirty="0">
              <a:solidFill>
                <a:srgbClr val="C00000"/>
              </a:solidFill>
            </a:rPr>
            <a:t>Career management skills</a:t>
          </a:r>
        </a:p>
      </dgm:t>
    </dgm:pt>
    <dgm:pt modelId="{DA7D2F11-834E-BD41-8B1F-08B89139BC55}" type="parTrans" cxnId="{AD17B26E-9D26-6A45-95BF-F6D72DAC86B5}">
      <dgm:prSet/>
      <dgm:spPr/>
      <dgm:t>
        <a:bodyPr/>
        <a:lstStyle/>
        <a:p>
          <a:endParaRPr lang="en-US"/>
        </a:p>
      </dgm:t>
    </dgm:pt>
    <dgm:pt modelId="{31FE92C0-6C4C-D341-905D-C506E80AC5CB}" type="sibTrans" cxnId="{AD17B26E-9D26-6A45-95BF-F6D72DAC86B5}">
      <dgm:prSet/>
      <dgm:spPr/>
      <dgm:t>
        <a:bodyPr/>
        <a:lstStyle/>
        <a:p>
          <a:endParaRPr lang="en-US"/>
        </a:p>
      </dgm:t>
    </dgm:pt>
    <dgm:pt modelId="{40170152-9B63-1749-876B-55BC7E9185AF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7030A0"/>
              </a:solidFill>
            </a:rPr>
            <a:t>Efficacy</a:t>
          </a:r>
        </a:p>
      </dgm:t>
    </dgm:pt>
    <dgm:pt modelId="{7F3BA8BF-E8A5-2D4A-85B6-122B817FD928}" type="parTrans" cxnId="{325604CC-A364-E44C-BF13-ED4B8FCBC497}">
      <dgm:prSet/>
      <dgm:spPr/>
      <dgm:t>
        <a:bodyPr/>
        <a:lstStyle/>
        <a:p>
          <a:endParaRPr lang="en-US"/>
        </a:p>
      </dgm:t>
    </dgm:pt>
    <dgm:pt modelId="{C66C28F3-DA1D-BA41-9A89-6643E9C7ADF4}" type="sibTrans" cxnId="{325604CC-A364-E44C-BF13-ED4B8FCBC497}">
      <dgm:prSet/>
      <dgm:spPr/>
      <dgm:t>
        <a:bodyPr/>
        <a:lstStyle/>
        <a:p>
          <a:endParaRPr lang="en-US"/>
        </a:p>
      </dgm:t>
    </dgm:pt>
    <dgm:pt modelId="{43FBFD94-3CB9-CF4F-B3A0-B86B43B5CFC8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Work</a:t>
          </a:r>
        </a:p>
      </dgm:t>
    </dgm:pt>
    <dgm:pt modelId="{C14A01EA-373E-9640-91EC-F0A03BBBB96D}" type="parTrans" cxnId="{1B0E3E68-EBA1-BA40-AC73-7053CAAD1C36}">
      <dgm:prSet/>
      <dgm:spPr/>
      <dgm:t>
        <a:bodyPr/>
        <a:lstStyle/>
        <a:p>
          <a:endParaRPr lang="en-US"/>
        </a:p>
      </dgm:t>
    </dgm:pt>
    <dgm:pt modelId="{72A41731-790F-7D4F-957A-9331AC3A71A2}" type="sibTrans" cxnId="{1B0E3E68-EBA1-BA40-AC73-7053CAAD1C36}">
      <dgm:prSet/>
      <dgm:spPr/>
      <dgm:t>
        <a:bodyPr/>
        <a:lstStyle/>
        <a:p>
          <a:endParaRPr lang="en-US"/>
        </a:p>
      </dgm:t>
    </dgm:pt>
    <dgm:pt modelId="{46E836C5-8C1B-BA48-9CFB-7695CC204362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Relationships</a:t>
          </a:r>
        </a:p>
      </dgm:t>
    </dgm:pt>
    <dgm:pt modelId="{8B09FC93-E20A-2146-B084-E9E432B9EC95}" type="parTrans" cxnId="{3C63751B-8FCD-054C-A42E-1A3DEEAA34C9}">
      <dgm:prSet/>
      <dgm:spPr/>
      <dgm:t>
        <a:bodyPr/>
        <a:lstStyle/>
        <a:p>
          <a:endParaRPr lang="en-US"/>
        </a:p>
      </dgm:t>
    </dgm:pt>
    <dgm:pt modelId="{38B49B07-650B-7C4D-9E74-32A1732F57C3}" type="sibTrans" cxnId="{3C63751B-8FCD-054C-A42E-1A3DEEAA34C9}">
      <dgm:prSet/>
      <dgm:spPr/>
      <dgm:t>
        <a:bodyPr/>
        <a:lstStyle/>
        <a:p>
          <a:endParaRPr lang="en-US"/>
        </a:p>
      </dgm:t>
    </dgm:pt>
    <dgm:pt modelId="{ECDB661E-BE4F-CE42-AC1C-29356887EC2A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7030A0"/>
              </a:solidFill>
            </a:rPr>
            <a:t>Identity</a:t>
          </a:r>
        </a:p>
      </dgm:t>
    </dgm:pt>
    <dgm:pt modelId="{7FD17B7C-3749-C245-8CDA-E9D36152E4B3}" type="parTrans" cxnId="{F302E68E-BA1F-1D45-82CA-6F59908B545B}">
      <dgm:prSet/>
      <dgm:spPr/>
      <dgm:t>
        <a:bodyPr/>
        <a:lstStyle/>
        <a:p>
          <a:endParaRPr lang="en-US"/>
        </a:p>
      </dgm:t>
    </dgm:pt>
    <dgm:pt modelId="{6F3E536D-AC5F-CF4E-819F-7471DBF7BC0F}" type="sibTrans" cxnId="{F302E68E-BA1F-1D45-82CA-6F59908B545B}">
      <dgm:prSet/>
      <dgm:spPr/>
      <dgm:t>
        <a:bodyPr/>
        <a:lstStyle/>
        <a:p>
          <a:endParaRPr lang="en-US"/>
        </a:p>
      </dgm:t>
    </dgm:pt>
    <dgm:pt modelId="{FF2B3BE4-F5FF-F64F-906C-15A1323B2B4A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7030A0"/>
              </a:solidFill>
            </a:rPr>
            <a:t>Hope</a:t>
          </a:r>
        </a:p>
      </dgm:t>
    </dgm:pt>
    <dgm:pt modelId="{F2F9AE79-06A7-1349-9D04-E43042D83F3A}" type="parTrans" cxnId="{CF8891CF-E5AE-4045-9289-1B28552D408F}">
      <dgm:prSet/>
      <dgm:spPr/>
      <dgm:t>
        <a:bodyPr/>
        <a:lstStyle/>
        <a:p>
          <a:endParaRPr lang="en-US"/>
        </a:p>
      </dgm:t>
    </dgm:pt>
    <dgm:pt modelId="{17A0E6E0-D947-CB49-8347-F181F6099F64}" type="sibTrans" cxnId="{CF8891CF-E5AE-4045-9289-1B28552D408F}">
      <dgm:prSet/>
      <dgm:spPr/>
      <dgm:t>
        <a:bodyPr/>
        <a:lstStyle/>
        <a:p>
          <a:endParaRPr lang="en-US"/>
        </a:p>
      </dgm:t>
    </dgm:pt>
    <dgm:pt modelId="{C0A7EA52-D1DE-1B43-A339-BBC72A7ABA05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Learning</a:t>
          </a:r>
        </a:p>
      </dgm:t>
    </dgm:pt>
    <dgm:pt modelId="{115876AF-1092-C24F-997A-C9098DB0656B}" type="parTrans" cxnId="{2A4A2F8E-1282-C84E-B2B2-BFC9FBFF9C17}">
      <dgm:prSet/>
      <dgm:spPr/>
      <dgm:t>
        <a:bodyPr/>
        <a:lstStyle/>
        <a:p>
          <a:endParaRPr lang="en-US"/>
        </a:p>
      </dgm:t>
    </dgm:pt>
    <dgm:pt modelId="{A97C0531-6D3B-374A-987A-735C99A267D7}" type="sibTrans" cxnId="{2A4A2F8E-1282-C84E-B2B2-BFC9FBFF9C17}">
      <dgm:prSet/>
      <dgm:spPr/>
      <dgm:t>
        <a:bodyPr/>
        <a:lstStyle/>
        <a:p>
          <a:endParaRPr lang="en-US"/>
        </a:p>
      </dgm:t>
    </dgm:pt>
    <dgm:pt modelId="{680426BC-EE38-CD40-9831-4CE2C2276AF2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Social Identity</a:t>
          </a:r>
        </a:p>
      </dgm:t>
    </dgm:pt>
    <dgm:pt modelId="{5ECEF0CD-B354-C64E-BD11-4CE95807EEFF}" type="parTrans" cxnId="{554E973A-41E7-994A-9FA4-6136F1E2CE72}">
      <dgm:prSet/>
      <dgm:spPr/>
      <dgm:t>
        <a:bodyPr/>
        <a:lstStyle/>
        <a:p>
          <a:endParaRPr lang="en-US"/>
        </a:p>
      </dgm:t>
    </dgm:pt>
    <dgm:pt modelId="{9B094698-4FE2-8740-B2DF-33E9DCF0D6AE}" type="sibTrans" cxnId="{554E973A-41E7-994A-9FA4-6136F1E2CE72}">
      <dgm:prSet/>
      <dgm:spPr/>
      <dgm:t>
        <a:bodyPr/>
        <a:lstStyle/>
        <a:p>
          <a:endParaRPr lang="en-US"/>
        </a:p>
      </dgm:t>
    </dgm:pt>
    <dgm:pt modelId="{6AE12B66-70B0-B540-BB81-868AAF50B858}">
      <dgm:prSet phldrT="[Text]"/>
      <dgm:spPr/>
      <dgm:t>
        <a:bodyPr/>
        <a:lstStyle/>
        <a:p>
          <a:pPr algn="ctr"/>
          <a:r>
            <a:rPr lang="en-US" dirty="0">
              <a:solidFill>
                <a:srgbClr val="FFFF00"/>
              </a:solidFill>
            </a:rPr>
            <a:t>Opportunity-Perception Effects</a:t>
          </a:r>
        </a:p>
      </dgm:t>
    </dgm:pt>
    <dgm:pt modelId="{A7B5C161-2EFA-F544-B140-6568715E387D}" type="parTrans" cxnId="{734D6666-7DC1-DF48-A098-ECBCEA153D6C}">
      <dgm:prSet/>
      <dgm:spPr/>
      <dgm:t>
        <a:bodyPr/>
        <a:lstStyle/>
        <a:p>
          <a:endParaRPr lang="en-US"/>
        </a:p>
      </dgm:t>
    </dgm:pt>
    <dgm:pt modelId="{FAF692D9-BBCD-EA46-9AC3-6E4090D6BC8F}" type="sibTrans" cxnId="{734D6666-7DC1-DF48-A098-ECBCEA153D6C}">
      <dgm:prSet/>
      <dgm:spPr/>
      <dgm:t>
        <a:bodyPr/>
        <a:lstStyle/>
        <a:p>
          <a:endParaRPr lang="en-US"/>
        </a:p>
      </dgm:t>
    </dgm:pt>
    <dgm:pt modelId="{2ED7354E-1EA6-3A42-9527-0256B03878B8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Uncertainty Tolerance</a:t>
          </a:r>
        </a:p>
      </dgm:t>
    </dgm:pt>
    <dgm:pt modelId="{9F53ABE6-1DE3-BD44-8025-155C7C46FCF7}" type="parTrans" cxnId="{6D473E07-8CA9-3942-AA21-2F2EAC12FA55}">
      <dgm:prSet/>
      <dgm:spPr/>
      <dgm:t>
        <a:bodyPr/>
        <a:lstStyle/>
        <a:p>
          <a:endParaRPr lang="en-US"/>
        </a:p>
      </dgm:t>
    </dgm:pt>
    <dgm:pt modelId="{2405A9C4-14D7-DD41-9503-2713C1A23B03}" type="sibTrans" cxnId="{6D473E07-8CA9-3942-AA21-2F2EAC12FA55}">
      <dgm:prSet/>
      <dgm:spPr/>
      <dgm:t>
        <a:bodyPr/>
        <a:lstStyle/>
        <a:p>
          <a:endParaRPr lang="en-US"/>
        </a:p>
      </dgm:t>
    </dgm:pt>
    <dgm:pt modelId="{88E0CAE9-CE24-E640-A842-348398C26571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Cognitive Bandwidth</a:t>
          </a:r>
        </a:p>
      </dgm:t>
    </dgm:pt>
    <dgm:pt modelId="{78323328-7B55-5640-A216-A678F6AEF27F}" type="parTrans" cxnId="{83C78449-BA42-4B44-9A6B-C40A054EAB20}">
      <dgm:prSet/>
      <dgm:spPr/>
      <dgm:t>
        <a:bodyPr/>
        <a:lstStyle/>
        <a:p>
          <a:endParaRPr lang="en-US"/>
        </a:p>
      </dgm:t>
    </dgm:pt>
    <dgm:pt modelId="{3DE6394D-33A9-6F4B-BB87-D0FEAA98B643}" type="sibTrans" cxnId="{83C78449-BA42-4B44-9A6B-C40A054EAB20}">
      <dgm:prSet/>
      <dgm:spPr/>
      <dgm:t>
        <a:bodyPr/>
        <a:lstStyle/>
        <a:p>
          <a:endParaRPr lang="en-US"/>
        </a:p>
      </dgm:t>
    </dgm:pt>
    <dgm:pt modelId="{84525F24-B8B3-F141-B7ED-CEA20637AF96}">
      <dgm:prSet phldrT="[Text]"/>
      <dgm:spPr/>
      <dgm:t>
        <a:bodyPr/>
        <a:lstStyle/>
        <a:p>
          <a:pPr algn="l"/>
          <a:r>
            <a:rPr lang="en-US" dirty="0">
              <a:solidFill>
                <a:srgbClr val="C00000"/>
              </a:solidFill>
            </a:rPr>
            <a:t>Self management skills</a:t>
          </a:r>
        </a:p>
      </dgm:t>
    </dgm:pt>
    <dgm:pt modelId="{23F6D582-25D6-A646-9E1C-38F44F273654}" type="parTrans" cxnId="{04017BFB-3CC1-724F-B79D-FA359619A9CD}">
      <dgm:prSet/>
      <dgm:spPr/>
      <dgm:t>
        <a:bodyPr/>
        <a:lstStyle/>
        <a:p>
          <a:endParaRPr lang="en-US"/>
        </a:p>
      </dgm:t>
    </dgm:pt>
    <dgm:pt modelId="{54D36F7F-059E-034B-9827-1C4BE8C5F297}" type="sibTrans" cxnId="{04017BFB-3CC1-724F-B79D-FA359619A9CD}">
      <dgm:prSet/>
      <dgm:spPr/>
      <dgm:t>
        <a:bodyPr/>
        <a:lstStyle/>
        <a:p>
          <a:endParaRPr lang="en-US"/>
        </a:p>
      </dgm:t>
    </dgm:pt>
    <dgm:pt modelId="{3A1E73A4-CD7A-284D-8E53-E5979DA52CDC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Attention</a:t>
          </a:r>
        </a:p>
      </dgm:t>
    </dgm:pt>
    <dgm:pt modelId="{5952E290-15E6-9045-907D-C8B02AAABDE4}" type="parTrans" cxnId="{B4F6E201-67F8-7946-8C15-E92C02250F8B}">
      <dgm:prSet/>
      <dgm:spPr/>
    </dgm:pt>
    <dgm:pt modelId="{A02FB8DD-942D-7A4E-838E-85C3FEC8B1CB}" type="sibTrans" cxnId="{B4F6E201-67F8-7946-8C15-E92C02250F8B}">
      <dgm:prSet/>
      <dgm:spPr/>
    </dgm:pt>
    <dgm:pt modelId="{4D404B37-4A22-B94F-A419-FEDF65D329A0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7030A0"/>
              </a:solidFill>
            </a:rPr>
            <a:t>Work volition</a:t>
          </a:r>
        </a:p>
      </dgm:t>
    </dgm:pt>
    <dgm:pt modelId="{08A1B143-D7D9-894E-9FBD-39B6A3821BB4}" type="parTrans" cxnId="{64BCAA23-8831-4C41-A2DB-DC72A923E486}">
      <dgm:prSet/>
      <dgm:spPr/>
    </dgm:pt>
    <dgm:pt modelId="{904E5A52-E4AA-A049-B430-98603649FF89}" type="sibTrans" cxnId="{64BCAA23-8831-4C41-A2DB-DC72A923E486}">
      <dgm:prSet/>
      <dgm:spPr/>
    </dgm:pt>
    <dgm:pt modelId="{E239FBBF-1A9B-3A4F-83E0-287362BFA1FA}" type="pres">
      <dgm:prSet presAssocID="{63ED3E98-8F4A-2C48-A29B-7034B7A055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D0FE3E-F3B2-C541-A7A5-D53302A9684B}" type="pres">
      <dgm:prSet presAssocID="{87318454-D964-8449-A562-1C6CC9BA74B0}" presName="centerShape" presStyleLbl="node0" presStyleIdx="0" presStyleCnt="1"/>
      <dgm:spPr/>
    </dgm:pt>
    <dgm:pt modelId="{7175FA4D-119F-0D40-83ED-3A30B3D12FF1}" type="pres">
      <dgm:prSet presAssocID="{26630D56-56E5-2049-A0C7-F730E9E81E02}" presName="parTrans" presStyleLbl="sibTrans2D1" presStyleIdx="0" presStyleCnt="5"/>
      <dgm:spPr/>
    </dgm:pt>
    <dgm:pt modelId="{5DB15854-6058-CB45-BB51-789A3913A8D6}" type="pres">
      <dgm:prSet presAssocID="{26630D56-56E5-2049-A0C7-F730E9E81E02}" presName="connectorText" presStyleLbl="sibTrans2D1" presStyleIdx="0" presStyleCnt="5"/>
      <dgm:spPr/>
    </dgm:pt>
    <dgm:pt modelId="{8FDD4CD6-5A23-7F45-86EC-9C09E933D117}" type="pres">
      <dgm:prSet presAssocID="{65736AF7-5B78-3E43-A964-40E51385CE7A}" presName="node" presStyleLbl="node1" presStyleIdx="0" presStyleCnt="5">
        <dgm:presLayoutVars>
          <dgm:bulletEnabled val="1"/>
        </dgm:presLayoutVars>
      </dgm:prSet>
      <dgm:spPr/>
    </dgm:pt>
    <dgm:pt modelId="{D9559FBC-B537-EB4F-85E5-C6F75C307B2C}" type="pres">
      <dgm:prSet presAssocID="{87B9CB6B-537B-CC46-ABAE-C002021DC429}" presName="parTrans" presStyleLbl="sibTrans2D1" presStyleIdx="1" presStyleCnt="5"/>
      <dgm:spPr/>
    </dgm:pt>
    <dgm:pt modelId="{88CA5BAD-43F9-C445-9314-B912AA36D082}" type="pres">
      <dgm:prSet presAssocID="{87B9CB6B-537B-CC46-ABAE-C002021DC429}" presName="connectorText" presStyleLbl="sibTrans2D1" presStyleIdx="1" presStyleCnt="5"/>
      <dgm:spPr/>
    </dgm:pt>
    <dgm:pt modelId="{42821745-C2AF-8C4F-8734-B645ED8EE683}" type="pres">
      <dgm:prSet presAssocID="{12918188-9BC2-8844-8A87-1E0AC787F256}" presName="node" presStyleLbl="node1" presStyleIdx="1" presStyleCnt="5">
        <dgm:presLayoutVars>
          <dgm:bulletEnabled val="1"/>
        </dgm:presLayoutVars>
      </dgm:prSet>
      <dgm:spPr/>
    </dgm:pt>
    <dgm:pt modelId="{489CF754-B366-4143-8761-50BD5D801903}" type="pres">
      <dgm:prSet presAssocID="{E75898F1-9AE9-B240-B6AF-A8E12A94F0A6}" presName="parTrans" presStyleLbl="sibTrans2D1" presStyleIdx="2" presStyleCnt="5"/>
      <dgm:spPr/>
    </dgm:pt>
    <dgm:pt modelId="{F05BE0EE-0502-DC40-BFC1-6CAA65154A03}" type="pres">
      <dgm:prSet presAssocID="{E75898F1-9AE9-B240-B6AF-A8E12A94F0A6}" presName="connectorText" presStyleLbl="sibTrans2D1" presStyleIdx="2" presStyleCnt="5"/>
      <dgm:spPr/>
    </dgm:pt>
    <dgm:pt modelId="{193959F2-21A5-FA4B-BBE6-68F00280F2FE}" type="pres">
      <dgm:prSet presAssocID="{80A57C37-1CFA-234A-88B7-18B90C3D6736}" presName="node" presStyleLbl="node1" presStyleIdx="2" presStyleCnt="5" custScaleX="191812" custScaleY="189806">
        <dgm:presLayoutVars>
          <dgm:bulletEnabled val="1"/>
        </dgm:presLayoutVars>
      </dgm:prSet>
      <dgm:spPr/>
    </dgm:pt>
    <dgm:pt modelId="{5B727096-45FF-7E46-AB1C-DB1970C90DD5}" type="pres">
      <dgm:prSet presAssocID="{A7B5C161-2EFA-F544-B140-6568715E387D}" presName="parTrans" presStyleLbl="sibTrans2D1" presStyleIdx="3" presStyleCnt="5"/>
      <dgm:spPr/>
    </dgm:pt>
    <dgm:pt modelId="{9B23F953-C98F-1D49-9BE4-077AF24DD38A}" type="pres">
      <dgm:prSet presAssocID="{A7B5C161-2EFA-F544-B140-6568715E387D}" presName="connectorText" presStyleLbl="sibTrans2D1" presStyleIdx="3" presStyleCnt="5"/>
      <dgm:spPr/>
    </dgm:pt>
    <dgm:pt modelId="{1EEE6578-AD01-A94E-9F64-3A8779E5F80B}" type="pres">
      <dgm:prSet presAssocID="{6AE12B66-70B0-B540-BB81-868AAF50B858}" presName="node" presStyleLbl="node1" presStyleIdx="3" presStyleCnt="5">
        <dgm:presLayoutVars>
          <dgm:bulletEnabled val="1"/>
        </dgm:presLayoutVars>
      </dgm:prSet>
      <dgm:spPr/>
    </dgm:pt>
    <dgm:pt modelId="{D2441E1A-151F-7949-BC44-986B97DA4025}" type="pres">
      <dgm:prSet presAssocID="{29ECB218-9F4E-E54D-8BC3-F44141627D68}" presName="parTrans" presStyleLbl="sibTrans2D1" presStyleIdx="4" presStyleCnt="5"/>
      <dgm:spPr/>
    </dgm:pt>
    <dgm:pt modelId="{88BBB739-F8E9-8343-B3F0-1A921210F7B7}" type="pres">
      <dgm:prSet presAssocID="{29ECB218-9F4E-E54D-8BC3-F44141627D68}" presName="connectorText" presStyleLbl="sibTrans2D1" presStyleIdx="4" presStyleCnt="5"/>
      <dgm:spPr/>
    </dgm:pt>
    <dgm:pt modelId="{FB53FCEF-92B0-4846-B15B-17850545B3AC}" type="pres">
      <dgm:prSet presAssocID="{5954C49D-AD1A-E445-8106-0808B0F1BEDF}" presName="node" presStyleLbl="node1" presStyleIdx="4" presStyleCnt="5">
        <dgm:presLayoutVars>
          <dgm:bulletEnabled val="1"/>
        </dgm:presLayoutVars>
      </dgm:prSet>
      <dgm:spPr/>
    </dgm:pt>
  </dgm:ptLst>
  <dgm:cxnLst>
    <dgm:cxn modelId="{B4F6E201-67F8-7946-8C15-E92C02250F8B}" srcId="{6AE12B66-70B0-B540-BB81-868AAF50B858}" destId="{3A1E73A4-CD7A-284D-8E53-E5979DA52CDC}" srcOrd="2" destOrd="0" parTransId="{5952E290-15E6-9045-907D-C8B02AAABDE4}" sibTransId="{A02FB8DD-942D-7A4E-838E-85C3FEC8B1CB}"/>
    <dgm:cxn modelId="{7EAB4A04-550D-FA42-BD9B-A16B340FB040}" srcId="{65736AF7-5B78-3E43-A964-40E51385CE7A}" destId="{261DC3D9-97B2-4C4B-9318-74079A70BF73}" srcOrd="0" destOrd="0" parTransId="{6F527E7E-F2F8-F444-B9D1-E65C2B75B623}" sibTransId="{F6E4244D-A0C0-BB41-BB01-AB39FCA87A3F}"/>
    <dgm:cxn modelId="{D80ABC04-2B23-0842-BDC2-4B256E314EE2}" type="presOf" srcId="{29ECB218-9F4E-E54D-8BC3-F44141627D68}" destId="{D2441E1A-151F-7949-BC44-986B97DA4025}" srcOrd="0" destOrd="0" presId="urn:microsoft.com/office/officeart/2005/8/layout/radial5"/>
    <dgm:cxn modelId="{6D473E07-8CA9-3942-AA21-2F2EAC12FA55}" srcId="{6AE12B66-70B0-B540-BB81-868AAF50B858}" destId="{2ED7354E-1EA6-3A42-9527-0256B03878B8}" srcOrd="0" destOrd="0" parTransId="{9F53ABE6-1DE3-BD44-8025-155C7C46FCF7}" sibTransId="{2405A9C4-14D7-DD41-9503-2713C1A23B03}"/>
    <dgm:cxn modelId="{3D3BE307-5952-1847-9586-49F8FCA96E95}" type="presOf" srcId="{88E0CAE9-CE24-E640-A842-348398C26571}" destId="{1EEE6578-AD01-A94E-9F64-3A8779E5F80B}" srcOrd="0" destOrd="2" presId="urn:microsoft.com/office/officeart/2005/8/layout/radial5"/>
    <dgm:cxn modelId="{5B7D4F0B-25BA-BB43-A679-1B97C20CAC94}" type="presOf" srcId="{261DC3D9-97B2-4C4B-9318-74079A70BF73}" destId="{8FDD4CD6-5A23-7F45-86EC-9C09E933D117}" srcOrd="0" destOrd="1" presId="urn:microsoft.com/office/officeart/2005/8/layout/radial5"/>
    <dgm:cxn modelId="{4842B00E-39F7-0D4A-9140-5F35048B1F47}" srcId="{63ED3E98-8F4A-2C48-A29B-7034B7A055BD}" destId="{87318454-D964-8449-A562-1C6CC9BA74B0}" srcOrd="0" destOrd="0" parTransId="{1E94C21B-2ED6-6A40-B258-AB20F5CB1456}" sibTransId="{4C07C2D6-1DC9-DD40-AD6B-64C4677817FA}"/>
    <dgm:cxn modelId="{3C63751B-8FCD-054C-A42E-1A3DEEAA34C9}" srcId="{5954C49D-AD1A-E445-8106-0808B0F1BEDF}" destId="{46E836C5-8C1B-BA48-9CFB-7695CC204362}" srcOrd="2" destOrd="0" parTransId="{8B09FC93-E20A-2146-B084-E9E432B9EC95}" sibTransId="{38B49B07-650B-7C4D-9E74-32A1732F57C3}"/>
    <dgm:cxn modelId="{9E3BB91C-6E30-9449-BBDF-736D4DF6BC13}" type="presOf" srcId="{40170152-9B63-1749-876B-55BC7E9185AF}" destId="{193959F2-21A5-FA4B-BBE6-68F00280F2FE}" srcOrd="0" destOrd="1" presId="urn:microsoft.com/office/officeart/2005/8/layout/radial5"/>
    <dgm:cxn modelId="{64BCAA23-8831-4C41-A2DB-DC72A923E486}" srcId="{80A57C37-1CFA-234A-88B7-18B90C3D6736}" destId="{4D404B37-4A22-B94F-A419-FEDF65D329A0}" srcOrd="3" destOrd="0" parTransId="{08A1B143-D7D9-894E-9FBD-39B6A3821BB4}" sibTransId="{904E5A52-E4AA-A049-B430-98603649FF89}"/>
    <dgm:cxn modelId="{276B472B-FC9F-CF47-B95E-EF5801F81E8D}" type="presOf" srcId="{80A57C37-1CFA-234A-88B7-18B90C3D6736}" destId="{193959F2-21A5-FA4B-BBE6-68F00280F2FE}" srcOrd="0" destOrd="0" presId="urn:microsoft.com/office/officeart/2005/8/layout/radial5"/>
    <dgm:cxn modelId="{B3652F39-FC21-044F-8ACB-EBB56A5610BD}" type="presOf" srcId="{63ED3E98-8F4A-2C48-A29B-7034B7A055BD}" destId="{E239FBBF-1A9B-3A4F-83E0-287362BFA1FA}" srcOrd="0" destOrd="0" presId="urn:microsoft.com/office/officeart/2005/8/layout/radial5"/>
    <dgm:cxn modelId="{2D849639-378A-A642-8A21-6E37F2A11574}" srcId="{65736AF7-5B78-3E43-A964-40E51385CE7A}" destId="{6B515724-9E39-FA45-BB36-6683AC413FA1}" srcOrd="1" destOrd="0" parTransId="{6015D4F6-8A27-304F-A306-3124AAF2E300}" sibTransId="{C65429EB-F3F4-094D-9D20-6E784697F0C0}"/>
    <dgm:cxn modelId="{F311313A-76C7-3F44-9F9C-5727E99804FA}" type="presOf" srcId="{26630D56-56E5-2049-A0C7-F730E9E81E02}" destId="{7175FA4D-119F-0D40-83ED-3A30B3D12FF1}" srcOrd="0" destOrd="0" presId="urn:microsoft.com/office/officeart/2005/8/layout/radial5"/>
    <dgm:cxn modelId="{554E973A-41E7-994A-9FA4-6136F1E2CE72}" srcId="{65736AF7-5B78-3E43-A964-40E51385CE7A}" destId="{680426BC-EE38-CD40-9831-4CE2C2276AF2}" srcOrd="2" destOrd="0" parTransId="{5ECEF0CD-B354-C64E-BD11-4CE95807EEFF}" sibTransId="{9B094698-4FE2-8740-B2DF-33E9DCF0D6AE}"/>
    <dgm:cxn modelId="{ECA5AA41-F505-734F-8A51-CAFF99D13672}" type="presOf" srcId="{FF2B3BE4-F5FF-F64F-906C-15A1323B2B4A}" destId="{193959F2-21A5-FA4B-BBE6-68F00280F2FE}" srcOrd="0" destOrd="3" presId="urn:microsoft.com/office/officeart/2005/8/layout/radial5"/>
    <dgm:cxn modelId="{30A6C041-8A31-4944-ADF7-7416F99D1AC5}" type="presOf" srcId="{A7B5C161-2EFA-F544-B140-6568715E387D}" destId="{5B727096-45FF-7E46-AB1C-DB1970C90DD5}" srcOrd="0" destOrd="0" presId="urn:microsoft.com/office/officeart/2005/8/layout/radial5"/>
    <dgm:cxn modelId="{50A17C42-B04D-0C41-BF2D-960C6E91EDD1}" type="presOf" srcId="{3A1E73A4-CD7A-284D-8E53-E5979DA52CDC}" destId="{1EEE6578-AD01-A94E-9F64-3A8779E5F80B}" srcOrd="0" destOrd="3" presId="urn:microsoft.com/office/officeart/2005/8/layout/radial5"/>
    <dgm:cxn modelId="{70013A44-1EB8-9C4F-8377-8D1DBD149BCB}" type="presOf" srcId="{2ED7354E-1EA6-3A42-9527-0256B03878B8}" destId="{1EEE6578-AD01-A94E-9F64-3A8779E5F80B}" srcOrd="0" destOrd="1" presId="urn:microsoft.com/office/officeart/2005/8/layout/radial5"/>
    <dgm:cxn modelId="{C5656748-C1D2-2847-9661-A49B58D2D195}" type="presOf" srcId="{4D404B37-4A22-B94F-A419-FEDF65D329A0}" destId="{193959F2-21A5-FA4B-BBE6-68F00280F2FE}" srcOrd="0" destOrd="4" presId="urn:microsoft.com/office/officeart/2005/8/layout/radial5"/>
    <dgm:cxn modelId="{83C78449-BA42-4B44-9A6B-C40A054EAB20}" srcId="{6AE12B66-70B0-B540-BB81-868AAF50B858}" destId="{88E0CAE9-CE24-E640-A842-348398C26571}" srcOrd="1" destOrd="0" parTransId="{78323328-7B55-5640-A216-A678F6AEF27F}" sibTransId="{3DE6394D-33A9-6F4B-BB87-D0FEAA98B643}"/>
    <dgm:cxn modelId="{CF2E1F4A-14E3-574A-91CA-CE0B996A323D}" type="presOf" srcId="{65736AF7-5B78-3E43-A964-40E51385CE7A}" destId="{8FDD4CD6-5A23-7F45-86EC-9C09E933D117}" srcOrd="0" destOrd="0" presId="urn:microsoft.com/office/officeart/2005/8/layout/radial5"/>
    <dgm:cxn modelId="{F8C38952-B90F-CE4D-A14E-D7C7F8FE349A}" type="presOf" srcId="{26630D56-56E5-2049-A0C7-F730E9E81E02}" destId="{5DB15854-6058-CB45-BB51-789A3913A8D6}" srcOrd="1" destOrd="0" presId="urn:microsoft.com/office/officeart/2005/8/layout/radial5"/>
    <dgm:cxn modelId="{D3C7A160-A2D0-DD49-B269-A10D260568A8}" type="presOf" srcId="{87318454-D964-8449-A562-1C6CC9BA74B0}" destId="{DED0FE3E-F3B2-C541-A7A5-D53302A9684B}" srcOrd="0" destOrd="0" presId="urn:microsoft.com/office/officeart/2005/8/layout/radial5"/>
    <dgm:cxn modelId="{CBA1C860-E440-C240-B167-2885E7E99764}" type="presOf" srcId="{26B03250-F1E9-664A-A5C7-BDDA1D9A9055}" destId="{42821745-C2AF-8C4F-8734-B645ED8EE683}" srcOrd="0" destOrd="1" presId="urn:microsoft.com/office/officeart/2005/8/layout/radial5"/>
    <dgm:cxn modelId="{734D6666-7DC1-DF48-A098-ECBCEA153D6C}" srcId="{87318454-D964-8449-A562-1C6CC9BA74B0}" destId="{6AE12B66-70B0-B540-BB81-868AAF50B858}" srcOrd="3" destOrd="0" parTransId="{A7B5C161-2EFA-F544-B140-6568715E387D}" sibTransId="{FAF692D9-BBCD-EA46-9AC3-6E4090D6BC8F}"/>
    <dgm:cxn modelId="{24866967-F13D-0C47-A27A-5D804552E4AF}" type="presOf" srcId="{84525F24-B8B3-F141-B7ED-CEA20637AF96}" destId="{42821745-C2AF-8C4F-8734-B645ED8EE683}" srcOrd="0" destOrd="2" presId="urn:microsoft.com/office/officeart/2005/8/layout/radial5"/>
    <dgm:cxn modelId="{0284AD67-9998-9A46-A434-FFC8BD980D40}" type="presOf" srcId="{29ECB218-9F4E-E54D-8BC3-F44141627D68}" destId="{88BBB739-F8E9-8343-B3F0-1A921210F7B7}" srcOrd="1" destOrd="0" presId="urn:microsoft.com/office/officeart/2005/8/layout/radial5"/>
    <dgm:cxn modelId="{1B0E3E68-EBA1-BA40-AC73-7053CAAD1C36}" srcId="{5954C49D-AD1A-E445-8106-0808B0F1BEDF}" destId="{43FBFD94-3CB9-CF4F-B3A0-B86B43B5CFC8}" srcOrd="0" destOrd="0" parTransId="{C14A01EA-373E-9640-91EC-F0A03BBBB96D}" sibTransId="{72A41731-790F-7D4F-957A-9331AC3A71A2}"/>
    <dgm:cxn modelId="{A688E569-004C-1A4E-B5B4-015CDC30DF41}" type="presOf" srcId="{5954C49D-AD1A-E445-8106-0808B0F1BEDF}" destId="{FB53FCEF-92B0-4846-B15B-17850545B3AC}" srcOrd="0" destOrd="0" presId="urn:microsoft.com/office/officeart/2005/8/layout/radial5"/>
    <dgm:cxn modelId="{24C2F06B-82A1-384F-B7EF-68AB31729A67}" type="presOf" srcId="{43FBFD94-3CB9-CF4F-B3A0-B86B43B5CFC8}" destId="{FB53FCEF-92B0-4846-B15B-17850545B3AC}" srcOrd="0" destOrd="1" presId="urn:microsoft.com/office/officeart/2005/8/layout/radial5"/>
    <dgm:cxn modelId="{3D3BFB6D-0BA1-D349-98D5-409818298A71}" srcId="{87318454-D964-8449-A562-1C6CC9BA74B0}" destId="{5954C49D-AD1A-E445-8106-0808B0F1BEDF}" srcOrd="4" destOrd="0" parTransId="{29ECB218-9F4E-E54D-8BC3-F44141627D68}" sibTransId="{E950BD52-CBFC-A045-962C-1AA2D774C76B}"/>
    <dgm:cxn modelId="{AD17B26E-9D26-6A45-95BF-F6D72DAC86B5}" srcId="{12918188-9BC2-8844-8A87-1E0AC787F256}" destId="{26B03250-F1E9-664A-A5C7-BDDA1D9A9055}" srcOrd="0" destOrd="0" parTransId="{DA7D2F11-834E-BD41-8B1F-08B89139BC55}" sibTransId="{31FE92C0-6C4C-D341-905D-C506E80AC5CB}"/>
    <dgm:cxn modelId="{CB05FE7C-68E4-FA45-9890-3605017B03D9}" type="presOf" srcId="{46E836C5-8C1B-BA48-9CFB-7695CC204362}" destId="{FB53FCEF-92B0-4846-B15B-17850545B3AC}" srcOrd="0" destOrd="3" presId="urn:microsoft.com/office/officeart/2005/8/layout/radial5"/>
    <dgm:cxn modelId="{E954A080-E271-214F-ACCF-4E0EAFB43426}" type="presOf" srcId="{A7B5C161-2EFA-F544-B140-6568715E387D}" destId="{9B23F953-C98F-1D49-9BE4-077AF24DD38A}" srcOrd="1" destOrd="0" presId="urn:microsoft.com/office/officeart/2005/8/layout/radial5"/>
    <dgm:cxn modelId="{8E02218E-31A9-6F47-9D64-A597510D9C30}" type="presOf" srcId="{12918188-9BC2-8844-8A87-1E0AC787F256}" destId="{42821745-C2AF-8C4F-8734-B645ED8EE683}" srcOrd="0" destOrd="0" presId="urn:microsoft.com/office/officeart/2005/8/layout/radial5"/>
    <dgm:cxn modelId="{2A4A2F8E-1282-C84E-B2B2-BFC9FBFF9C17}" srcId="{5954C49D-AD1A-E445-8106-0808B0F1BEDF}" destId="{C0A7EA52-D1DE-1B43-A339-BBC72A7ABA05}" srcOrd="1" destOrd="0" parTransId="{115876AF-1092-C24F-997A-C9098DB0656B}" sibTransId="{A97C0531-6D3B-374A-987A-735C99A267D7}"/>
    <dgm:cxn modelId="{F302E68E-BA1F-1D45-82CA-6F59908B545B}" srcId="{80A57C37-1CFA-234A-88B7-18B90C3D6736}" destId="{ECDB661E-BE4F-CE42-AC1C-29356887EC2A}" srcOrd="1" destOrd="0" parTransId="{7FD17B7C-3749-C245-8CDA-E9D36152E4B3}" sibTransId="{6F3E536D-AC5F-CF4E-819F-7471DBF7BC0F}"/>
    <dgm:cxn modelId="{76489290-C34A-CD40-858A-B1284F743B07}" type="presOf" srcId="{6B515724-9E39-FA45-BB36-6683AC413FA1}" destId="{8FDD4CD6-5A23-7F45-86EC-9C09E933D117}" srcOrd="0" destOrd="2" presId="urn:microsoft.com/office/officeart/2005/8/layout/radial5"/>
    <dgm:cxn modelId="{E3C3C7A2-9B5D-8547-8FC8-2C3C5E5310F6}" type="presOf" srcId="{87B9CB6B-537B-CC46-ABAE-C002021DC429}" destId="{D9559FBC-B537-EB4F-85E5-C6F75C307B2C}" srcOrd="0" destOrd="0" presId="urn:microsoft.com/office/officeart/2005/8/layout/radial5"/>
    <dgm:cxn modelId="{3A34B3A7-C94E-124B-8A5A-612BE8A04315}" srcId="{87318454-D964-8449-A562-1C6CC9BA74B0}" destId="{65736AF7-5B78-3E43-A964-40E51385CE7A}" srcOrd="0" destOrd="0" parTransId="{26630D56-56E5-2049-A0C7-F730E9E81E02}" sibTransId="{9B4F8BA2-1BF8-7A41-B7D5-10F35A859A33}"/>
    <dgm:cxn modelId="{325604CC-A364-E44C-BF13-ED4B8FCBC497}" srcId="{80A57C37-1CFA-234A-88B7-18B90C3D6736}" destId="{40170152-9B63-1749-876B-55BC7E9185AF}" srcOrd="0" destOrd="0" parTransId="{7F3BA8BF-E8A5-2D4A-85B6-122B817FD928}" sibTransId="{C66C28F3-DA1D-BA41-9A89-6643E9C7ADF4}"/>
    <dgm:cxn modelId="{CF8891CF-E5AE-4045-9289-1B28552D408F}" srcId="{80A57C37-1CFA-234A-88B7-18B90C3D6736}" destId="{FF2B3BE4-F5FF-F64F-906C-15A1323B2B4A}" srcOrd="2" destOrd="0" parTransId="{F2F9AE79-06A7-1349-9D04-E43042D83F3A}" sibTransId="{17A0E6E0-D947-CB49-8347-F181F6099F64}"/>
    <dgm:cxn modelId="{39993FD1-84A2-BB40-9EDE-892D2B98CA91}" type="presOf" srcId="{680426BC-EE38-CD40-9831-4CE2C2276AF2}" destId="{8FDD4CD6-5A23-7F45-86EC-9C09E933D117}" srcOrd="0" destOrd="3" presId="urn:microsoft.com/office/officeart/2005/8/layout/radial5"/>
    <dgm:cxn modelId="{7B7B57D1-222F-1F47-A4C3-4C33ECFB1CD2}" type="presOf" srcId="{ECDB661E-BE4F-CE42-AC1C-29356887EC2A}" destId="{193959F2-21A5-FA4B-BBE6-68F00280F2FE}" srcOrd="0" destOrd="2" presId="urn:microsoft.com/office/officeart/2005/8/layout/radial5"/>
    <dgm:cxn modelId="{0DDC08E7-E4FA-B44D-9397-9E0BAF0BAFD4}" type="presOf" srcId="{C0A7EA52-D1DE-1B43-A339-BBC72A7ABA05}" destId="{FB53FCEF-92B0-4846-B15B-17850545B3AC}" srcOrd="0" destOrd="2" presId="urn:microsoft.com/office/officeart/2005/8/layout/radial5"/>
    <dgm:cxn modelId="{E0A129E9-A87D-E443-9768-881216136315}" srcId="{87318454-D964-8449-A562-1C6CC9BA74B0}" destId="{12918188-9BC2-8844-8A87-1E0AC787F256}" srcOrd="1" destOrd="0" parTransId="{87B9CB6B-537B-CC46-ABAE-C002021DC429}" sibTransId="{C545C3BE-EB8A-6E4F-BB5F-76A1D8CC3A07}"/>
    <dgm:cxn modelId="{AEE9CFF6-9764-E447-8E80-8E90E8775D1D}" srcId="{87318454-D964-8449-A562-1C6CC9BA74B0}" destId="{80A57C37-1CFA-234A-88B7-18B90C3D6736}" srcOrd="2" destOrd="0" parTransId="{E75898F1-9AE9-B240-B6AF-A8E12A94F0A6}" sibTransId="{0F390A05-FF95-5043-AFF6-94E5EF6864E7}"/>
    <dgm:cxn modelId="{51D993F8-326E-C74D-A540-538570F7CB8C}" type="presOf" srcId="{87B9CB6B-537B-CC46-ABAE-C002021DC429}" destId="{88CA5BAD-43F9-C445-9314-B912AA36D082}" srcOrd="1" destOrd="0" presId="urn:microsoft.com/office/officeart/2005/8/layout/radial5"/>
    <dgm:cxn modelId="{04017BFB-3CC1-724F-B79D-FA359619A9CD}" srcId="{12918188-9BC2-8844-8A87-1E0AC787F256}" destId="{84525F24-B8B3-F141-B7ED-CEA20637AF96}" srcOrd="1" destOrd="0" parTransId="{23F6D582-25D6-A646-9E1C-38F44F273654}" sibTransId="{54D36F7F-059E-034B-9827-1C4BE8C5F297}"/>
    <dgm:cxn modelId="{4F0011FD-4095-A84D-9BC3-5DEAC7C682A1}" type="presOf" srcId="{E75898F1-9AE9-B240-B6AF-A8E12A94F0A6}" destId="{F05BE0EE-0502-DC40-BFC1-6CAA65154A03}" srcOrd="1" destOrd="0" presId="urn:microsoft.com/office/officeart/2005/8/layout/radial5"/>
    <dgm:cxn modelId="{5CE8D8FE-4AE7-914B-9A84-9C40FDA198AA}" type="presOf" srcId="{E75898F1-9AE9-B240-B6AF-A8E12A94F0A6}" destId="{489CF754-B366-4143-8761-50BD5D801903}" srcOrd="0" destOrd="0" presId="urn:microsoft.com/office/officeart/2005/8/layout/radial5"/>
    <dgm:cxn modelId="{AF4EC7FF-EBA7-EF4C-B0B6-1471DC6A6641}" type="presOf" srcId="{6AE12B66-70B0-B540-BB81-868AAF50B858}" destId="{1EEE6578-AD01-A94E-9F64-3A8779E5F80B}" srcOrd="0" destOrd="0" presId="urn:microsoft.com/office/officeart/2005/8/layout/radial5"/>
    <dgm:cxn modelId="{B9BC2F41-62CB-4B49-8B55-E69CC68F8795}" type="presParOf" srcId="{E239FBBF-1A9B-3A4F-83E0-287362BFA1FA}" destId="{DED0FE3E-F3B2-C541-A7A5-D53302A9684B}" srcOrd="0" destOrd="0" presId="urn:microsoft.com/office/officeart/2005/8/layout/radial5"/>
    <dgm:cxn modelId="{C4D4B544-44F5-7C41-AA25-62326B76C450}" type="presParOf" srcId="{E239FBBF-1A9B-3A4F-83E0-287362BFA1FA}" destId="{7175FA4D-119F-0D40-83ED-3A30B3D12FF1}" srcOrd="1" destOrd="0" presId="urn:microsoft.com/office/officeart/2005/8/layout/radial5"/>
    <dgm:cxn modelId="{476CA36A-AEDF-124F-80C4-36AA1F4E3E07}" type="presParOf" srcId="{7175FA4D-119F-0D40-83ED-3A30B3D12FF1}" destId="{5DB15854-6058-CB45-BB51-789A3913A8D6}" srcOrd="0" destOrd="0" presId="urn:microsoft.com/office/officeart/2005/8/layout/radial5"/>
    <dgm:cxn modelId="{880B51C2-6E00-9246-BD97-B40C947FAA6F}" type="presParOf" srcId="{E239FBBF-1A9B-3A4F-83E0-287362BFA1FA}" destId="{8FDD4CD6-5A23-7F45-86EC-9C09E933D117}" srcOrd="2" destOrd="0" presId="urn:microsoft.com/office/officeart/2005/8/layout/radial5"/>
    <dgm:cxn modelId="{13AD8BB3-1C63-2F44-909C-E39503F3359A}" type="presParOf" srcId="{E239FBBF-1A9B-3A4F-83E0-287362BFA1FA}" destId="{D9559FBC-B537-EB4F-85E5-C6F75C307B2C}" srcOrd="3" destOrd="0" presId="urn:microsoft.com/office/officeart/2005/8/layout/radial5"/>
    <dgm:cxn modelId="{A3BC0A16-A71D-784E-A289-68FB560A44B8}" type="presParOf" srcId="{D9559FBC-B537-EB4F-85E5-C6F75C307B2C}" destId="{88CA5BAD-43F9-C445-9314-B912AA36D082}" srcOrd="0" destOrd="0" presId="urn:microsoft.com/office/officeart/2005/8/layout/radial5"/>
    <dgm:cxn modelId="{1FB28587-7B7B-C146-A301-DB81C0794E23}" type="presParOf" srcId="{E239FBBF-1A9B-3A4F-83E0-287362BFA1FA}" destId="{42821745-C2AF-8C4F-8734-B645ED8EE683}" srcOrd="4" destOrd="0" presId="urn:microsoft.com/office/officeart/2005/8/layout/radial5"/>
    <dgm:cxn modelId="{ECCD2CAD-EDC3-054B-B975-E17F2717AFC1}" type="presParOf" srcId="{E239FBBF-1A9B-3A4F-83E0-287362BFA1FA}" destId="{489CF754-B366-4143-8761-50BD5D801903}" srcOrd="5" destOrd="0" presId="urn:microsoft.com/office/officeart/2005/8/layout/radial5"/>
    <dgm:cxn modelId="{3738667F-5169-F34F-9886-F4E270584E23}" type="presParOf" srcId="{489CF754-B366-4143-8761-50BD5D801903}" destId="{F05BE0EE-0502-DC40-BFC1-6CAA65154A03}" srcOrd="0" destOrd="0" presId="urn:microsoft.com/office/officeart/2005/8/layout/radial5"/>
    <dgm:cxn modelId="{31A0B22D-5C78-BF40-900B-C0322E706532}" type="presParOf" srcId="{E239FBBF-1A9B-3A4F-83E0-287362BFA1FA}" destId="{193959F2-21A5-FA4B-BBE6-68F00280F2FE}" srcOrd="6" destOrd="0" presId="urn:microsoft.com/office/officeart/2005/8/layout/radial5"/>
    <dgm:cxn modelId="{992E2689-2A9A-0B4A-9399-52CC639007BE}" type="presParOf" srcId="{E239FBBF-1A9B-3A4F-83E0-287362BFA1FA}" destId="{5B727096-45FF-7E46-AB1C-DB1970C90DD5}" srcOrd="7" destOrd="0" presId="urn:microsoft.com/office/officeart/2005/8/layout/radial5"/>
    <dgm:cxn modelId="{47178649-E247-1845-B47E-25437B6FD954}" type="presParOf" srcId="{5B727096-45FF-7E46-AB1C-DB1970C90DD5}" destId="{9B23F953-C98F-1D49-9BE4-077AF24DD38A}" srcOrd="0" destOrd="0" presId="urn:microsoft.com/office/officeart/2005/8/layout/radial5"/>
    <dgm:cxn modelId="{3F63DC47-02A7-6543-8A42-C2E8D573AF37}" type="presParOf" srcId="{E239FBBF-1A9B-3A4F-83E0-287362BFA1FA}" destId="{1EEE6578-AD01-A94E-9F64-3A8779E5F80B}" srcOrd="8" destOrd="0" presId="urn:microsoft.com/office/officeart/2005/8/layout/radial5"/>
    <dgm:cxn modelId="{B85D42BB-A637-6048-9320-703B99C79FD3}" type="presParOf" srcId="{E239FBBF-1A9B-3A4F-83E0-287362BFA1FA}" destId="{D2441E1A-151F-7949-BC44-986B97DA4025}" srcOrd="9" destOrd="0" presId="urn:microsoft.com/office/officeart/2005/8/layout/radial5"/>
    <dgm:cxn modelId="{91282288-A141-3A47-A5ED-5CF76C6A5ED2}" type="presParOf" srcId="{D2441E1A-151F-7949-BC44-986B97DA4025}" destId="{88BBB739-F8E9-8343-B3F0-1A921210F7B7}" srcOrd="0" destOrd="0" presId="urn:microsoft.com/office/officeart/2005/8/layout/radial5"/>
    <dgm:cxn modelId="{2A27BDFC-B63A-0843-A436-275A3F77E676}" type="presParOf" srcId="{E239FBBF-1A9B-3A4F-83E0-287362BFA1FA}" destId="{FB53FCEF-92B0-4846-B15B-17850545B3A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ED3E98-8F4A-2C48-A29B-7034B7A055BD}" type="doc">
      <dgm:prSet loTypeId="urn:microsoft.com/office/officeart/2005/8/layout/radial5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318454-D964-8449-A562-1C6CC9BA74B0}">
      <dgm:prSet phldrT="[Text]" custT="1"/>
      <dgm:spPr/>
      <dgm:t>
        <a:bodyPr/>
        <a:lstStyle/>
        <a:p>
          <a:r>
            <a:rPr lang="en-US" sz="1800" b="1" dirty="0"/>
            <a:t>C.D. </a:t>
          </a:r>
        </a:p>
        <a:p>
          <a:r>
            <a:rPr lang="en-US" sz="1800" b="1" dirty="0"/>
            <a:t>Process</a:t>
          </a:r>
        </a:p>
      </dgm:t>
    </dgm:pt>
    <dgm:pt modelId="{1E94C21B-2ED6-6A40-B258-AB20F5CB1456}" type="parTrans" cxnId="{4842B00E-39F7-0D4A-9140-5F35048B1F47}">
      <dgm:prSet/>
      <dgm:spPr/>
      <dgm:t>
        <a:bodyPr/>
        <a:lstStyle/>
        <a:p>
          <a:endParaRPr lang="en-US"/>
        </a:p>
      </dgm:t>
    </dgm:pt>
    <dgm:pt modelId="{4C07C2D6-1DC9-DD40-AD6B-64C4677817FA}" type="sibTrans" cxnId="{4842B00E-39F7-0D4A-9140-5F35048B1F47}">
      <dgm:prSet/>
      <dgm:spPr/>
      <dgm:t>
        <a:bodyPr/>
        <a:lstStyle/>
        <a:p>
          <a:endParaRPr lang="en-US"/>
        </a:p>
      </dgm:t>
    </dgm:pt>
    <dgm:pt modelId="{65736AF7-5B78-3E43-A964-40E51385CE7A}">
      <dgm:prSet phldrT="[Text]"/>
      <dgm:spPr/>
      <dgm:t>
        <a:bodyPr/>
        <a:lstStyle/>
        <a:p>
          <a:pPr algn="ctr"/>
          <a:r>
            <a:rPr lang="en-US" dirty="0">
              <a:solidFill>
                <a:schemeClr val="accent1">
                  <a:lumMod val="50000"/>
                </a:schemeClr>
              </a:solidFill>
            </a:rPr>
            <a:t>Direct Effects</a:t>
          </a:r>
        </a:p>
      </dgm:t>
    </dgm:pt>
    <dgm:pt modelId="{26630D56-56E5-2049-A0C7-F730E9E81E02}" type="parTrans" cxnId="{3A34B3A7-C94E-124B-8A5A-612BE8A04315}">
      <dgm:prSet/>
      <dgm:spPr/>
      <dgm:t>
        <a:bodyPr/>
        <a:lstStyle/>
        <a:p>
          <a:endParaRPr lang="en-US"/>
        </a:p>
      </dgm:t>
    </dgm:pt>
    <dgm:pt modelId="{9B4F8BA2-1BF8-7A41-B7D5-10F35A859A33}" type="sibTrans" cxnId="{3A34B3A7-C94E-124B-8A5A-612BE8A04315}">
      <dgm:prSet/>
      <dgm:spPr/>
      <dgm:t>
        <a:bodyPr/>
        <a:lstStyle/>
        <a:p>
          <a:endParaRPr lang="en-US"/>
        </a:p>
      </dgm:t>
    </dgm:pt>
    <dgm:pt modelId="{12918188-9BC2-8844-8A87-1E0AC787F256}">
      <dgm:prSet phldrT="[Text]"/>
      <dgm:spPr/>
      <dgm:t>
        <a:bodyPr/>
        <a:lstStyle/>
        <a:p>
          <a:pPr algn="ctr"/>
          <a:r>
            <a:rPr lang="en-US" dirty="0">
              <a:solidFill>
                <a:srgbClr val="C00000"/>
              </a:solidFill>
            </a:rPr>
            <a:t>Ability Effects</a:t>
          </a:r>
        </a:p>
      </dgm:t>
    </dgm:pt>
    <dgm:pt modelId="{87B9CB6B-537B-CC46-ABAE-C002021DC429}" type="parTrans" cxnId="{E0A129E9-A87D-E443-9768-881216136315}">
      <dgm:prSet/>
      <dgm:spPr/>
      <dgm:t>
        <a:bodyPr/>
        <a:lstStyle/>
        <a:p>
          <a:endParaRPr lang="en-US"/>
        </a:p>
      </dgm:t>
    </dgm:pt>
    <dgm:pt modelId="{C545C3BE-EB8A-6E4F-BB5F-76A1D8CC3A07}" type="sibTrans" cxnId="{E0A129E9-A87D-E443-9768-881216136315}">
      <dgm:prSet/>
      <dgm:spPr/>
      <dgm:t>
        <a:bodyPr/>
        <a:lstStyle/>
        <a:p>
          <a:endParaRPr lang="en-US"/>
        </a:p>
      </dgm:t>
    </dgm:pt>
    <dgm:pt modelId="{80A57C37-1CFA-234A-88B7-18B90C3D6736}">
      <dgm:prSet phldrT="[Text]"/>
      <dgm:spPr/>
      <dgm:t>
        <a:bodyPr/>
        <a:lstStyle/>
        <a:p>
          <a:pPr algn="ctr"/>
          <a:r>
            <a:rPr lang="en-US" dirty="0">
              <a:solidFill>
                <a:srgbClr val="7030A0"/>
              </a:solidFill>
            </a:rPr>
            <a:t>Self-Perception Effects</a:t>
          </a:r>
        </a:p>
      </dgm:t>
    </dgm:pt>
    <dgm:pt modelId="{E75898F1-9AE9-B240-B6AF-A8E12A94F0A6}" type="parTrans" cxnId="{AEE9CFF6-9764-E447-8E80-8E90E8775D1D}">
      <dgm:prSet/>
      <dgm:spPr/>
      <dgm:t>
        <a:bodyPr/>
        <a:lstStyle/>
        <a:p>
          <a:endParaRPr lang="en-US"/>
        </a:p>
      </dgm:t>
    </dgm:pt>
    <dgm:pt modelId="{0F390A05-FF95-5043-AFF6-94E5EF6864E7}" type="sibTrans" cxnId="{AEE9CFF6-9764-E447-8E80-8E90E8775D1D}">
      <dgm:prSet/>
      <dgm:spPr/>
      <dgm:t>
        <a:bodyPr/>
        <a:lstStyle/>
        <a:p>
          <a:endParaRPr lang="en-US"/>
        </a:p>
      </dgm:t>
    </dgm:pt>
    <dgm:pt modelId="{5954C49D-AD1A-E445-8106-0808B0F1BEDF}">
      <dgm:prSet phldrT="[Text]"/>
      <dgm:spPr/>
      <dgm:t>
        <a:bodyPr/>
        <a:lstStyle/>
        <a:p>
          <a:pPr algn="ctr"/>
          <a:r>
            <a:rPr lang="en-US" dirty="0">
              <a:solidFill>
                <a:srgbClr val="002060"/>
              </a:solidFill>
            </a:rPr>
            <a:t>Opportunity Effects</a:t>
          </a:r>
        </a:p>
      </dgm:t>
    </dgm:pt>
    <dgm:pt modelId="{29ECB218-9F4E-E54D-8BC3-F44141627D68}" type="parTrans" cxnId="{3D3BFB6D-0BA1-D349-98D5-409818298A71}">
      <dgm:prSet/>
      <dgm:spPr/>
      <dgm:t>
        <a:bodyPr/>
        <a:lstStyle/>
        <a:p>
          <a:endParaRPr lang="en-US"/>
        </a:p>
      </dgm:t>
    </dgm:pt>
    <dgm:pt modelId="{E950BD52-CBFC-A045-962C-1AA2D774C76B}" type="sibTrans" cxnId="{3D3BFB6D-0BA1-D349-98D5-409818298A71}">
      <dgm:prSet/>
      <dgm:spPr/>
      <dgm:t>
        <a:bodyPr/>
        <a:lstStyle/>
        <a:p>
          <a:endParaRPr lang="en-US"/>
        </a:p>
      </dgm:t>
    </dgm:pt>
    <dgm:pt modelId="{261DC3D9-97B2-4C4B-9318-74079A70BF73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Work</a:t>
          </a:r>
        </a:p>
      </dgm:t>
    </dgm:pt>
    <dgm:pt modelId="{6F527E7E-F2F8-F444-B9D1-E65C2B75B623}" type="parTrans" cxnId="{7EAB4A04-550D-FA42-BD9B-A16B340FB040}">
      <dgm:prSet/>
      <dgm:spPr/>
      <dgm:t>
        <a:bodyPr/>
        <a:lstStyle/>
        <a:p>
          <a:endParaRPr lang="en-US"/>
        </a:p>
      </dgm:t>
    </dgm:pt>
    <dgm:pt modelId="{F6E4244D-A0C0-BB41-BB01-AB39FCA87A3F}" type="sibTrans" cxnId="{7EAB4A04-550D-FA42-BD9B-A16B340FB040}">
      <dgm:prSet/>
      <dgm:spPr/>
      <dgm:t>
        <a:bodyPr/>
        <a:lstStyle/>
        <a:p>
          <a:endParaRPr lang="en-US"/>
        </a:p>
      </dgm:t>
    </dgm:pt>
    <dgm:pt modelId="{6B515724-9E39-FA45-BB36-6683AC413FA1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Income</a:t>
          </a:r>
        </a:p>
      </dgm:t>
    </dgm:pt>
    <dgm:pt modelId="{6015D4F6-8A27-304F-A306-3124AAF2E300}" type="parTrans" cxnId="{2D849639-378A-A642-8A21-6E37F2A11574}">
      <dgm:prSet/>
      <dgm:spPr/>
      <dgm:t>
        <a:bodyPr/>
        <a:lstStyle/>
        <a:p>
          <a:endParaRPr lang="en-US"/>
        </a:p>
      </dgm:t>
    </dgm:pt>
    <dgm:pt modelId="{C65429EB-F3F4-094D-9D20-6E784697F0C0}" type="sibTrans" cxnId="{2D849639-378A-A642-8A21-6E37F2A11574}">
      <dgm:prSet/>
      <dgm:spPr/>
      <dgm:t>
        <a:bodyPr/>
        <a:lstStyle/>
        <a:p>
          <a:endParaRPr lang="en-US"/>
        </a:p>
      </dgm:t>
    </dgm:pt>
    <dgm:pt modelId="{26B03250-F1E9-664A-A5C7-BDDA1D9A9055}">
      <dgm:prSet phldrT="[Text]"/>
      <dgm:spPr/>
      <dgm:t>
        <a:bodyPr/>
        <a:lstStyle/>
        <a:p>
          <a:pPr algn="l"/>
          <a:r>
            <a:rPr lang="en-US" dirty="0">
              <a:solidFill>
                <a:srgbClr val="C00000"/>
              </a:solidFill>
            </a:rPr>
            <a:t>Career management skills</a:t>
          </a:r>
        </a:p>
      </dgm:t>
    </dgm:pt>
    <dgm:pt modelId="{DA7D2F11-834E-BD41-8B1F-08B89139BC55}" type="parTrans" cxnId="{AD17B26E-9D26-6A45-95BF-F6D72DAC86B5}">
      <dgm:prSet/>
      <dgm:spPr/>
      <dgm:t>
        <a:bodyPr/>
        <a:lstStyle/>
        <a:p>
          <a:endParaRPr lang="en-US"/>
        </a:p>
      </dgm:t>
    </dgm:pt>
    <dgm:pt modelId="{31FE92C0-6C4C-D341-905D-C506E80AC5CB}" type="sibTrans" cxnId="{AD17B26E-9D26-6A45-95BF-F6D72DAC86B5}">
      <dgm:prSet/>
      <dgm:spPr/>
      <dgm:t>
        <a:bodyPr/>
        <a:lstStyle/>
        <a:p>
          <a:endParaRPr lang="en-US"/>
        </a:p>
      </dgm:t>
    </dgm:pt>
    <dgm:pt modelId="{40170152-9B63-1749-876B-55BC7E9185AF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Efficacy</a:t>
          </a:r>
        </a:p>
      </dgm:t>
    </dgm:pt>
    <dgm:pt modelId="{7F3BA8BF-E8A5-2D4A-85B6-122B817FD928}" type="parTrans" cxnId="{325604CC-A364-E44C-BF13-ED4B8FCBC497}">
      <dgm:prSet/>
      <dgm:spPr/>
      <dgm:t>
        <a:bodyPr/>
        <a:lstStyle/>
        <a:p>
          <a:endParaRPr lang="en-US"/>
        </a:p>
      </dgm:t>
    </dgm:pt>
    <dgm:pt modelId="{C66C28F3-DA1D-BA41-9A89-6643E9C7ADF4}" type="sibTrans" cxnId="{325604CC-A364-E44C-BF13-ED4B8FCBC497}">
      <dgm:prSet/>
      <dgm:spPr/>
      <dgm:t>
        <a:bodyPr/>
        <a:lstStyle/>
        <a:p>
          <a:endParaRPr lang="en-US"/>
        </a:p>
      </dgm:t>
    </dgm:pt>
    <dgm:pt modelId="{43FBFD94-3CB9-CF4F-B3A0-B86B43B5CFC8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Work</a:t>
          </a:r>
        </a:p>
      </dgm:t>
    </dgm:pt>
    <dgm:pt modelId="{C14A01EA-373E-9640-91EC-F0A03BBBB96D}" type="parTrans" cxnId="{1B0E3E68-EBA1-BA40-AC73-7053CAAD1C36}">
      <dgm:prSet/>
      <dgm:spPr/>
      <dgm:t>
        <a:bodyPr/>
        <a:lstStyle/>
        <a:p>
          <a:endParaRPr lang="en-US"/>
        </a:p>
      </dgm:t>
    </dgm:pt>
    <dgm:pt modelId="{72A41731-790F-7D4F-957A-9331AC3A71A2}" type="sibTrans" cxnId="{1B0E3E68-EBA1-BA40-AC73-7053CAAD1C36}">
      <dgm:prSet/>
      <dgm:spPr/>
      <dgm:t>
        <a:bodyPr/>
        <a:lstStyle/>
        <a:p>
          <a:endParaRPr lang="en-US"/>
        </a:p>
      </dgm:t>
    </dgm:pt>
    <dgm:pt modelId="{46E836C5-8C1B-BA48-9CFB-7695CC204362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Relationships</a:t>
          </a:r>
        </a:p>
      </dgm:t>
    </dgm:pt>
    <dgm:pt modelId="{8B09FC93-E20A-2146-B084-E9E432B9EC95}" type="parTrans" cxnId="{3C63751B-8FCD-054C-A42E-1A3DEEAA34C9}">
      <dgm:prSet/>
      <dgm:spPr/>
      <dgm:t>
        <a:bodyPr/>
        <a:lstStyle/>
        <a:p>
          <a:endParaRPr lang="en-US"/>
        </a:p>
      </dgm:t>
    </dgm:pt>
    <dgm:pt modelId="{38B49B07-650B-7C4D-9E74-32A1732F57C3}" type="sibTrans" cxnId="{3C63751B-8FCD-054C-A42E-1A3DEEAA34C9}">
      <dgm:prSet/>
      <dgm:spPr/>
      <dgm:t>
        <a:bodyPr/>
        <a:lstStyle/>
        <a:p>
          <a:endParaRPr lang="en-US"/>
        </a:p>
      </dgm:t>
    </dgm:pt>
    <dgm:pt modelId="{ECDB661E-BE4F-CE42-AC1C-29356887EC2A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Identity</a:t>
          </a:r>
        </a:p>
      </dgm:t>
    </dgm:pt>
    <dgm:pt modelId="{7FD17B7C-3749-C245-8CDA-E9D36152E4B3}" type="parTrans" cxnId="{F302E68E-BA1F-1D45-82CA-6F59908B545B}">
      <dgm:prSet/>
      <dgm:spPr/>
      <dgm:t>
        <a:bodyPr/>
        <a:lstStyle/>
        <a:p>
          <a:endParaRPr lang="en-US"/>
        </a:p>
      </dgm:t>
    </dgm:pt>
    <dgm:pt modelId="{6F3E536D-AC5F-CF4E-819F-7471DBF7BC0F}" type="sibTrans" cxnId="{F302E68E-BA1F-1D45-82CA-6F59908B545B}">
      <dgm:prSet/>
      <dgm:spPr/>
      <dgm:t>
        <a:bodyPr/>
        <a:lstStyle/>
        <a:p>
          <a:endParaRPr lang="en-US"/>
        </a:p>
      </dgm:t>
    </dgm:pt>
    <dgm:pt modelId="{FF2B3BE4-F5FF-F64F-906C-15A1323B2B4A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Hope</a:t>
          </a:r>
        </a:p>
      </dgm:t>
    </dgm:pt>
    <dgm:pt modelId="{F2F9AE79-06A7-1349-9D04-E43042D83F3A}" type="parTrans" cxnId="{CF8891CF-E5AE-4045-9289-1B28552D408F}">
      <dgm:prSet/>
      <dgm:spPr/>
      <dgm:t>
        <a:bodyPr/>
        <a:lstStyle/>
        <a:p>
          <a:endParaRPr lang="en-US"/>
        </a:p>
      </dgm:t>
    </dgm:pt>
    <dgm:pt modelId="{17A0E6E0-D947-CB49-8347-F181F6099F64}" type="sibTrans" cxnId="{CF8891CF-E5AE-4045-9289-1B28552D408F}">
      <dgm:prSet/>
      <dgm:spPr/>
      <dgm:t>
        <a:bodyPr/>
        <a:lstStyle/>
        <a:p>
          <a:endParaRPr lang="en-US"/>
        </a:p>
      </dgm:t>
    </dgm:pt>
    <dgm:pt modelId="{C0A7EA52-D1DE-1B43-A339-BBC72A7ABA05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Learning</a:t>
          </a:r>
        </a:p>
      </dgm:t>
    </dgm:pt>
    <dgm:pt modelId="{115876AF-1092-C24F-997A-C9098DB0656B}" type="parTrans" cxnId="{2A4A2F8E-1282-C84E-B2B2-BFC9FBFF9C17}">
      <dgm:prSet/>
      <dgm:spPr/>
      <dgm:t>
        <a:bodyPr/>
        <a:lstStyle/>
        <a:p>
          <a:endParaRPr lang="en-US"/>
        </a:p>
      </dgm:t>
    </dgm:pt>
    <dgm:pt modelId="{A97C0531-6D3B-374A-987A-735C99A267D7}" type="sibTrans" cxnId="{2A4A2F8E-1282-C84E-B2B2-BFC9FBFF9C17}">
      <dgm:prSet/>
      <dgm:spPr/>
      <dgm:t>
        <a:bodyPr/>
        <a:lstStyle/>
        <a:p>
          <a:endParaRPr lang="en-US"/>
        </a:p>
      </dgm:t>
    </dgm:pt>
    <dgm:pt modelId="{680426BC-EE38-CD40-9831-4CE2C2276AF2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Social Identity</a:t>
          </a:r>
        </a:p>
      </dgm:t>
    </dgm:pt>
    <dgm:pt modelId="{5ECEF0CD-B354-C64E-BD11-4CE95807EEFF}" type="parTrans" cxnId="{554E973A-41E7-994A-9FA4-6136F1E2CE72}">
      <dgm:prSet/>
      <dgm:spPr/>
      <dgm:t>
        <a:bodyPr/>
        <a:lstStyle/>
        <a:p>
          <a:endParaRPr lang="en-US"/>
        </a:p>
      </dgm:t>
    </dgm:pt>
    <dgm:pt modelId="{9B094698-4FE2-8740-B2DF-33E9DCF0D6AE}" type="sibTrans" cxnId="{554E973A-41E7-994A-9FA4-6136F1E2CE72}">
      <dgm:prSet/>
      <dgm:spPr/>
      <dgm:t>
        <a:bodyPr/>
        <a:lstStyle/>
        <a:p>
          <a:endParaRPr lang="en-US"/>
        </a:p>
      </dgm:t>
    </dgm:pt>
    <dgm:pt modelId="{6AE12B66-70B0-B540-BB81-868AAF50B858}">
      <dgm:prSet phldrT="[Text]" custT="1"/>
      <dgm:spPr/>
      <dgm:t>
        <a:bodyPr/>
        <a:lstStyle/>
        <a:p>
          <a:pPr algn="ctr"/>
          <a:r>
            <a:rPr lang="en-US" sz="2400" dirty="0">
              <a:solidFill>
                <a:srgbClr val="FFFF00"/>
              </a:solidFill>
            </a:rPr>
            <a:t>Opportunity-Perception Effects</a:t>
          </a:r>
        </a:p>
      </dgm:t>
    </dgm:pt>
    <dgm:pt modelId="{A7B5C161-2EFA-F544-B140-6568715E387D}" type="parTrans" cxnId="{734D6666-7DC1-DF48-A098-ECBCEA153D6C}">
      <dgm:prSet/>
      <dgm:spPr/>
      <dgm:t>
        <a:bodyPr/>
        <a:lstStyle/>
        <a:p>
          <a:endParaRPr lang="en-US"/>
        </a:p>
      </dgm:t>
    </dgm:pt>
    <dgm:pt modelId="{FAF692D9-BBCD-EA46-9AC3-6E4090D6BC8F}" type="sibTrans" cxnId="{734D6666-7DC1-DF48-A098-ECBCEA153D6C}">
      <dgm:prSet/>
      <dgm:spPr/>
      <dgm:t>
        <a:bodyPr/>
        <a:lstStyle/>
        <a:p>
          <a:endParaRPr lang="en-US"/>
        </a:p>
      </dgm:t>
    </dgm:pt>
    <dgm:pt modelId="{2ED7354E-1EA6-3A42-9527-0256B03878B8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FFFF00"/>
              </a:solidFill>
            </a:rPr>
            <a:t>Uncertainty Tolerance</a:t>
          </a:r>
        </a:p>
      </dgm:t>
    </dgm:pt>
    <dgm:pt modelId="{9F53ABE6-1DE3-BD44-8025-155C7C46FCF7}" type="parTrans" cxnId="{6D473E07-8CA9-3942-AA21-2F2EAC12FA55}">
      <dgm:prSet/>
      <dgm:spPr/>
      <dgm:t>
        <a:bodyPr/>
        <a:lstStyle/>
        <a:p>
          <a:endParaRPr lang="en-US"/>
        </a:p>
      </dgm:t>
    </dgm:pt>
    <dgm:pt modelId="{2405A9C4-14D7-DD41-9503-2713C1A23B03}" type="sibTrans" cxnId="{6D473E07-8CA9-3942-AA21-2F2EAC12FA55}">
      <dgm:prSet/>
      <dgm:spPr/>
      <dgm:t>
        <a:bodyPr/>
        <a:lstStyle/>
        <a:p>
          <a:endParaRPr lang="en-US"/>
        </a:p>
      </dgm:t>
    </dgm:pt>
    <dgm:pt modelId="{88E0CAE9-CE24-E640-A842-348398C26571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FFFF00"/>
              </a:solidFill>
            </a:rPr>
            <a:t>Cognitive Bandwidth</a:t>
          </a:r>
        </a:p>
      </dgm:t>
    </dgm:pt>
    <dgm:pt modelId="{78323328-7B55-5640-A216-A678F6AEF27F}" type="parTrans" cxnId="{83C78449-BA42-4B44-9A6B-C40A054EAB20}">
      <dgm:prSet/>
      <dgm:spPr/>
      <dgm:t>
        <a:bodyPr/>
        <a:lstStyle/>
        <a:p>
          <a:endParaRPr lang="en-US"/>
        </a:p>
      </dgm:t>
    </dgm:pt>
    <dgm:pt modelId="{3DE6394D-33A9-6F4B-BB87-D0FEAA98B643}" type="sibTrans" cxnId="{83C78449-BA42-4B44-9A6B-C40A054EAB20}">
      <dgm:prSet/>
      <dgm:spPr/>
      <dgm:t>
        <a:bodyPr/>
        <a:lstStyle/>
        <a:p>
          <a:endParaRPr lang="en-US"/>
        </a:p>
      </dgm:t>
    </dgm:pt>
    <dgm:pt modelId="{84525F24-B8B3-F141-B7ED-CEA20637AF96}">
      <dgm:prSet phldrT="[Text]"/>
      <dgm:spPr/>
      <dgm:t>
        <a:bodyPr/>
        <a:lstStyle/>
        <a:p>
          <a:pPr algn="l"/>
          <a:r>
            <a:rPr lang="en-US" dirty="0">
              <a:solidFill>
                <a:srgbClr val="C00000"/>
              </a:solidFill>
            </a:rPr>
            <a:t>Self management skills</a:t>
          </a:r>
        </a:p>
      </dgm:t>
    </dgm:pt>
    <dgm:pt modelId="{23F6D582-25D6-A646-9E1C-38F44F273654}" type="parTrans" cxnId="{04017BFB-3CC1-724F-B79D-FA359619A9CD}">
      <dgm:prSet/>
      <dgm:spPr/>
      <dgm:t>
        <a:bodyPr/>
        <a:lstStyle/>
        <a:p>
          <a:endParaRPr lang="en-US"/>
        </a:p>
      </dgm:t>
    </dgm:pt>
    <dgm:pt modelId="{54D36F7F-059E-034B-9827-1C4BE8C5F297}" type="sibTrans" cxnId="{04017BFB-3CC1-724F-B79D-FA359619A9CD}">
      <dgm:prSet/>
      <dgm:spPr/>
      <dgm:t>
        <a:bodyPr/>
        <a:lstStyle/>
        <a:p>
          <a:endParaRPr lang="en-US"/>
        </a:p>
      </dgm:t>
    </dgm:pt>
    <dgm:pt modelId="{4175B979-7585-D048-A9C4-37F0366123E0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FFFF00"/>
              </a:solidFill>
            </a:rPr>
            <a:t>Attention</a:t>
          </a:r>
        </a:p>
      </dgm:t>
    </dgm:pt>
    <dgm:pt modelId="{F42056F9-781C-C44D-944E-928D07768762}" type="parTrans" cxnId="{2292018C-783F-3640-A2D6-054F33933409}">
      <dgm:prSet/>
      <dgm:spPr/>
      <dgm:t>
        <a:bodyPr/>
        <a:lstStyle/>
        <a:p>
          <a:endParaRPr lang="en-US"/>
        </a:p>
      </dgm:t>
    </dgm:pt>
    <dgm:pt modelId="{788C27EA-8073-6D48-B7C4-63CB8A973B96}" type="sibTrans" cxnId="{2292018C-783F-3640-A2D6-054F33933409}">
      <dgm:prSet/>
      <dgm:spPr/>
      <dgm:t>
        <a:bodyPr/>
        <a:lstStyle/>
        <a:p>
          <a:endParaRPr lang="en-US"/>
        </a:p>
      </dgm:t>
    </dgm:pt>
    <dgm:pt modelId="{E239FBBF-1A9B-3A4F-83E0-287362BFA1FA}" type="pres">
      <dgm:prSet presAssocID="{63ED3E98-8F4A-2C48-A29B-7034B7A055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D0FE3E-F3B2-C541-A7A5-D53302A9684B}" type="pres">
      <dgm:prSet presAssocID="{87318454-D964-8449-A562-1C6CC9BA74B0}" presName="centerShape" presStyleLbl="node0" presStyleIdx="0" presStyleCnt="1"/>
      <dgm:spPr/>
    </dgm:pt>
    <dgm:pt modelId="{7175FA4D-119F-0D40-83ED-3A30B3D12FF1}" type="pres">
      <dgm:prSet presAssocID="{26630D56-56E5-2049-A0C7-F730E9E81E02}" presName="parTrans" presStyleLbl="sibTrans2D1" presStyleIdx="0" presStyleCnt="5"/>
      <dgm:spPr/>
    </dgm:pt>
    <dgm:pt modelId="{5DB15854-6058-CB45-BB51-789A3913A8D6}" type="pres">
      <dgm:prSet presAssocID="{26630D56-56E5-2049-A0C7-F730E9E81E02}" presName="connectorText" presStyleLbl="sibTrans2D1" presStyleIdx="0" presStyleCnt="5"/>
      <dgm:spPr/>
    </dgm:pt>
    <dgm:pt modelId="{8FDD4CD6-5A23-7F45-86EC-9C09E933D117}" type="pres">
      <dgm:prSet presAssocID="{65736AF7-5B78-3E43-A964-40E51385CE7A}" presName="node" presStyleLbl="node1" presStyleIdx="0" presStyleCnt="5">
        <dgm:presLayoutVars>
          <dgm:bulletEnabled val="1"/>
        </dgm:presLayoutVars>
      </dgm:prSet>
      <dgm:spPr/>
    </dgm:pt>
    <dgm:pt modelId="{D9559FBC-B537-EB4F-85E5-C6F75C307B2C}" type="pres">
      <dgm:prSet presAssocID="{87B9CB6B-537B-CC46-ABAE-C002021DC429}" presName="parTrans" presStyleLbl="sibTrans2D1" presStyleIdx="1" presStyleCnt="5"/>
      <dgm:spPr/>
    </dgm:pt>
    <dgm:pt modelId="{88CA5BAD-43F9-C445-9314-B912AA36D082}" type="pres">
      <dgm:prSet presAssocID="{87B9CB6B-537B-CC46-ABAE-C002021DC429}" presName="connectorText" presStyleLbl="sibTrans2D1" presStyleIdx="1" presStyleCnt="5"/>
      <dgm:spPr/>
    </dgm:pt>
    <dgm:pt modelId="{42821745-C2AF-8C4F-8734-B645ED8EE683}" type="pres">
      <dgm:prSet presAssocID="{12918188-9BC2-8844-8A87-1E0AC787F256}" presName="node" presStyleLbl="node1" presStyleIdx="1" presStyleCnt="5">
        <dgm:presLayoutVars>
          <dgm:bulletEnabled val="1"/>
        </dgm:presLayoutVars>
      </dgm:prSet>
      <dgm:spPr/>
    </dgm:pt>
    <dgm:pt modelId="{489CF754-B366-4143-8761-50BD5D801903}" type="pres">
      <dgm:prSet presAssocID="{E75898F1-9AE9-B240-B6AF-A8E12A94F0A6}" presName="parTrans" presStyleLbl="sibTrans2D1" presStyleIdx="2" presStyleCnt="5"/>
      <dgm:spPr/>
    </dgm:pt>
    <dgm:pt modelId="{F05BE0EE-0502-DC40-BFC1-6CAA65154A03}" type="pres">
      <dgm:prSet presAssocID="{E75898F1-9AE9-B240-B6AF-A8E12A94F0A6}" presName="connectorText" presStyleLbl="sibTrans2D1" presStyleIdx="2" presStyleCnt="5"/>
      <dgm:spPr/>
    </dgm:pt>
    <dgm:pt modelId="{193959F2-21A5-FA4B-BBE6-68F00280F2FE}" type="pres">
      <dgm:prSet presAssocID="{80A57C37-1CFA-234A-88B7-18B90C3D6736}" presName="node" presStyleLbl="node1" presStyleIdx="2" presStyleCnt="5">
        <dgm:presLayoutVars>
          <dgm:bulletEnabled val="1"/>
        </dgm:presLayoutVars>
      </dgm:prSet>
      <dgm:spPr/>
    </dgm:pt>
    <dgm:pt modelId="{5B727096-45FF-7E46-AB1C-DB1970C90DD5}" type="pres">
      <dgm:prSet presAssocID="{A7B5C161-2EFA-F544-B140-6568715E387D}" presName="parTrans" presStyleLbl="sibTrans2D1" presStyleIdx="3" presStyleCnt="5"/>
      <dgm:spPr/>
    </dgm:pt>
    <dgm:pt modelId="{9B23F953-C98F-1D49-9BE4-077AF24DD38A}" type="pres">
      <dgm:prSet presAssocID="{A7B5C161-2EFA-F544-B140-6568715E387D}" presName="connectorText" presStyleLbl="sibTrans2D1" presStyleIdx="3" presStyleCnt="5"/>
      <dgm:spPr/>
    </dgm:pt>
    <dgm:pt modelId="{1EEE6578-AD01-A94E-9F64-3A8779E5F80B}" type="pres">
      <dgm:prSet presAssocID="{6AE12B66-70B0-B540-BB81-868AAF50B858}" presName="node" presStyleLbl="node1" presStyleIdx="3" presStyleCnt="5" custScaleX="179237" custScaleY="172759">
        <dgm:presLayoutVars>
          <dgm:bulletEnabled val="1"/>
        </dgm:presLayoutVars>
      </dgm:prSet>
      <dgm:spPr/>
    </dgm:pt>
    <dgm:pt modelId="{D2441E1A-151F-7949-BC44-986B97DA4025}" type="pres">
      <dgm:prSet presAssocID="{29ECB218-9F4E-E54D-8BC3-F44141627D68}" presName="parTrans" presStyleLbl="sibTrans2D1" presStyleIdx="4" presStyleCnt="5"/>
      <dgm:spPr/>
    </dgm:pt>
    <dgm:pt modelId="{88BBB739-F8E9-8343-B3F0-1A921210F7B7}" type="pres">
      <dgm:prSet presAssocID="{29ECB218-9F4E-E54D-8BC3-F44141627D68}" presName="connectorText" presStyleLbl="sibTrans2D1" presStyleIdx="4" presStyleCnt="5"/>
      <dgm:spPr/>
    </dgm:pt>
    <dgm:pt modelId="{FB53FCEF-92B0-4846-B15B-17850545B3AC}" type="pres">
      <dgm:prSet presAssocID="{5954C49D-AD1A-E445-8106-0808B0F1BEDF}" presName="node" presStyleLbl="node1" presStyleIdx="4" presStyleCnt="5">
        <dgm:presLayoutVars>
          <dgm:bulletEnabled val="1"/>
        </dgm:presLayoutVars>
      </dgm:prSet>
      <dgm:spPr/>
    </dgm:pt>
  </dgm:ptLst>
  <dgm:cxnLst>
    <dgm:cxn modelId="{7EAB4A04-550D-FA42-BD9B-A16B340FB040}" srcId="{65736AF7-5B78-3E43-A964-40E51385CE7A}" destId="{261DC3D9-97B2-4C4B-9318-74079A70BF73}" srcOrd="0" destOrd="0" parTransId="{6F527E7E-F2F8-F444-B9D1-E65C2B75B623}" sibTransId="{F6E4244D-A0C0-BB41-BB01-AB39FCA87A3F}"/>
    <dgm:cxn modelId="{D80ABC04-2B23-0842-BDC2-4B256E314EE2}" type="presOf" srcId="{29ECB218-9F4E-E54D-8BC3-F44141627D68}" destId="{D2441E1A-151F-7949-BC44-986B97DA4025}" srcOrd="0" destOrd="0" presId="urn:microsoft.com/office/officeart/2005/8/layout/radial5"/>
    <dgm:cxn modelId="{6D473E07-8CA9-3942-AA21-2F2EAC12FA55}" srcId="{6AE12B66-70B0-B540-BB81-868AAF50B858}" destId="{2ED7354E-1EA6-3A42-9527-0256B03878B8}" srcOrd="0" destOrd="0" parTransId="{9F53ABE6-1DE3-BD44-8025-155C7C46FCF7}" sibTransId="{2405A9C4-14D7-DD41-9503-2713C1A23B03}"/>
    <dgm:cxn modelId="{3D3BE307-5952-1847-9586-49F8FCA96E95}" type="presOf" srcId="{88E0CAE9-CE24-E640-A842-348398C26571}" destId="{1EEE6578-AD01-A94E-9F64-3A8779E5F80B}" srcOrd="0" destOrd="2" presId="urn:microsoft.com/office/officeart/2005/8/layout/radial5"/>
    <dgm:cxn modelId="{5B7D4F0B-25BA-BB43-A679-1B97C20CAC94}" type="presOf" srcId="{261DC3D9-97B2-4C4B-9318-74079A70BF73}" destId="{8FDD4CD6-5A23-7F45-86EC-9C09E933D117}" srcOrd="0" destOrd="1" presId="urn:microsoft.com/office/officeart/2005/8/layout/radial5"/>
    <dgm:cxn modelId="{4842B00E-39F7-0D4A-9140-5F35048B1F47}" srcId="{63ED3E98-8F4A-2C48-A29B-7034B7A055BD}" destId="{87318454-D964-8449-A562-1C6CC9BA74B0}" srcOrd="0" destOrd="0" parTransId="{1E94C21B-2ED6-6A40-B258-AB20F5CB1456}" sibTransId="{4C07C2D6-1DC9-DD40-AD6B-64C4677817FA}"/>
    <dgm:cxn modelId="{3C63751B-8FCD-054C-A42E-1A3DEEAA34C9}" srcId="{5954C49D-AD1A-E445-8106-0808B0F1BEDF}" destId="{46E836C5-8C1B-BA48-9CFB-7695CC204362}" srcOrd="2" destOrd="0" parTransId="{8B09FC93-E20A-2146-B084-E9E432B9EC95}" sibTransId="{38B49B07-650B-7C4D-9E74-32A1732F57C3}"/>
    <dgm:cxn modelId="{9E3BB91C-6E30-9449-BBDF-736D4DF6BC13}" type="presOf" srcId="{40170152-9B63-1749-876B-55BC7E9185AF}" destId="{193959F2-21A5-FA4B-BBE6-68F00280F2FE}" srcOrd="0" destOrd="1" presId="urn:microsoft.com/office/officeart/2005/8/layout/radial5"/>
    <dgm:cxn modelId="{276B472B-FC9F-CF47-B95E-EF5801F81E8D}" type="presOf" srcId="{80A57C37-1CFA-234A-88B7-18B90C3D6736}" destId="{193959F2-21A5-FA4B-BBE6-68F00280F2FE}" srcOrd="0" destOrd="0" presId="urn:microsoft.com/office/officeart/2005/8/layout/radial5"/>
    <dgm:cxn modelId="{B3652F39-FC21-044F-8ACB-EBB56A5610BD}" type="presOf" srcId="{63ED3E98-8F4A-2C48-A29B-7034B7A055BD}" destId="{E239FBBF-1A9B-3A4F-83E0-287362BFA1FA}" srcOrd="0" destOrd="0" presId="urn:microsoft.com/office/officeart/2005/8/layout/radial5"/>
    <dgm:cxn modelId="{2D849639-378A-A642-8A21-6E37F2A11574}" srcId="{65736AF7-5B78-3E43-A964-40E51385CE7A}" destId="{6B515724-9E39-FA45-BB36-6683AC413FA1}" srcOrd="1" destOrd="0" parTransId="{6015D4F6-8A27-304F-A306-3124AAF2E300}" sibTransId="{C65429EB-F3F4-094D-9D20-6E784697F0C0}"/>
    <dgm:cxn modelId="{F311313A-76C7-3F44-9F9C-5727E99804FA}" type="presOf" srcId="{26630D56-56E5-2049-A0C7-F730E9E81E02}" destId="{7175FA4D-119F-0D40-83ED-3A30B3D12FF1}" srcOrd="0" destOrd="0" presId="urn:microsoft.com/office/officeart/2005/8/layout/radial5"/>
    <dgm:cxn modelId="{554E973A-41E7-994A-9FA4-6136F1E2CE72}" srcId="{65736AF7-5B78-3E43-A964-40E51385CE7A}" destId="{680426BC-EE38-CD40-9831-4CE2C2276AF2}" srcOrd="2" destOrd="0" parTransId="{5ECEF0CD-B354-C64E-BD11-4CE95807EEFF}" sibTransId="{9B094698-4FE2-8740-B2DF-33E9DCF0D6AE}"/>
    <dgm:cxn modelId="{BE15DF3E-872C-AA46-A19E-E307499B5E5C}" type="presOf" srcId="{4175B979-7585-D048-A9C4-37F0366123E0}" destId="{1EEE6578-AD01-A94E-9F64-3A8779E5F80B}" srcOrd="0" destOrd="3" presId="urn:microsoft.com/office/officeart/2005/8/layout/radial5"/>
    <dgm:cxn modelId="{ECA5AA41-F505-734F-8A51-CAFF99D13672}" type="presOf" srcId="{FF2B3BE4-F5FF-F64F-906C-15A1323B2B4A}" destId="{193959F2-21A5-FA4B-BBE6-68F00280F2FE}" srcOrd="0" destOrd="3" presId="urn:microsoft.com/office/officeart/2005/8/layout/radial5"/>
    <dgm:cxn modelId="{30A6C041-8A31-4944-ADF7-7416F99D1AC5}" type="presOf" srcId="{A7B5C161-2EFA-F544-B140-6568715E387D}" destId="{5B727096-45FF-7E46-AB1C-DB1970C90DD5}" srcOrd="0" destOrd="0" presId="urn:microsoft.com/office/officeart/2005/8/layout/radial5"/>
    <dgm:cxn modelId="{70013A44-1EB8-9C4F-8377-8D1DBD149BCB}" type="presOf" srcId="{2ED7354E-1EA6-3A42-9527-0256B03878B8}" destId="{1EEE6578-AD01-A94E-9F64-3A8779E5F80B}" srcOrd="0" destOrd="1" presId="urn:microsoft.com/office/officeart/2005/8/layout/radial5"/>
    <dgm:cxn modelId="{83C78449-BA42-4B44-9A6B-C40A054EAB20}" srcId="{6AE12B66-70B0-B540-BB81-868AAF50B858}" destId="{88E0CAE9-CE24-E640-A842-348398C26571}" srcOrd="1" destOrd="0" parTransId="{78323328-7B55-5640-A216-A678F6AEF27F}" sibTransId="{3DE6394D-33A9-6F4B-BB87-D0FEAA98B643}"/>
    <dgm:cxn modelId="{CF2E1F4A-14E3-574A-91CA-CE0B996A323D}" type="presOf" srcId="{65736AF7-5B78-3E43-A964-40E51385CE7A}" destId="{8FDD4CD6-5A23-7F45-86EC-9C09E933D117}" srcOrd="0" destOrd="0" presId="urn:microsoft.com/office/officeart/2005/8/layout/radial5"/>
    <dgm:cxn modelId="{F8C38952-B90F-CE4D-A14E-D7C7F8FE349A}" type="presOf" srcId="{26630D56-56E5-2049-A0C7-F730E9E81E02}" destId="{5DB15854-6058-CB45-BB51-789A3913A8D6}" srcOrd="1" destOrd="0" presId="urn:microsoft.com/office/officeart/2005/8/layout/radial5"/>
    <dgm:cxn modelId="{D3C7A160-A2D0-DD49-B269-A10D260568A8}" type="presOf" srcId="{87318454-D964-8449-A562-1C6CC9BA74B0}" destId="{DED0FE3E-F3B2-C541-A7A5-D53302A9684B}" srcOrd="0" destOrd="0" presId="urn:microsoft.com/office/officeart/2005/8/layout/radial5"/>
    <dgm:cxn modelId="{CBA1C860-E440-C240-B167-2885E7E99764}" type="presOf" srcId="{26B03250-F1E9-664A-A5C7-BDDA1D9A9055}" destId="{42821745-C2AF-8C4F-8734-B645ED8EE683}" srcOrd="0" destOrd="1" presId="urn:microsoft.com/office/officeart/2005/8/layout/radial5"/>
    <dgm:cxn modelId="{734D6666-7DC1-DF48-A098-ECBCEA153D6C}" srcId="{87318454-D964-8449-A562-1C6CC9BA74B0}" destId="{6AE12B66-70B0-B540-BB81-868AAF50B858}" srcOrd="3" destOrd="0" parTransId="{A7B5C161-2EFA-F544-B140-6568715E387D}" sibTransId="{FAF692D9-BBCD-EA46-9AC3-6E4090D6BC8F}"/>
    <dgm:cxn modelId="{24866967-F13D-0C47-A27A-5D804552E4AF}" type="presOf" srcId="{84525F24-B8B3-F141-B7ED-CEA20637AF96}" destId="{42821745-C2AF-8C4F-8734-B645ED8EE683}" srcOrd="0" destOrd="2" presId="urn:microsoft.com/office/officeart/2005/8/layout/radial5"/>
    <dgm:cxn modelId="{0284AD67-9998-9A46-A434-FFC8BD980D40}" type="presOf" srcId="{29ECB218-9F4E-E54D-8BC3-F44141627D68}" destId="{88BBB739-F8E9-8343-B3F0-1A921210F7B7}" srcOrd="1" destOrd="0" presId="urn:microsoft.com/office/officeart/2005/8/layout/radial5"/>
    <dgm:cxn modelId="{1B0E3E68-EBA1-BA40-AC73-7053CAAD1C36}" srcId="{5954C49D-AD1A-E445-8106-0808B0F1BEDF}" destId="{43FBFD94-3CB9-CF4F-B3A0-B86B43B5CFC8}" srcOrd="0" destOrd="0" parTransId="{C14A01EA-373E-9640-91EC-F0A03BBBB96D}" sibTransId="{72A41731-790F-7D4F-957A-9331AC3A71A2}"/>
    <dgm:cxn modelId="{A688E569-004C-1A4E-B5B4-015CDC30DF41}" type="presOf" srcId="{5954C49D-AD1A-E445-8106-0808B0F1BEDF}" destId="{FB53FCEF-92B0-4846-B15B-17850545B3AC}" srcOrd="0" destOrd="0" presId="urn:microsoft.com/office/officeart/2005/8/layout/radial5"/>
    <dgm:cxn modelId="{24C2F06B-82A1-384F-B7EF-68AB31729A67}" type="presOf" srcId="{43FBFD94-3CB9-CF4F-B3A0-B86B43B5CFC8}" destId="{FB53FCEF-92B0-4846-B15B-17850545B3AC}" srcOrd="0" destOrd="1" presId="urn:microsoft.com/office/officeart/2005/8/layout/radial5"/>
    <dgm:cxn modelId="{3D3BFB6D-0BA1-D349-98D5-409818298A71}" srcId="{87318454-D964-8449-A562-1C6CC9BA74B0}" destId="{5954C49D-AD1A-E445-8106-0808B0F1BEDF}" srcOrd="4" destOrd="0" parTransId="{29ECB218-9F4E-E54D-8BC3-F44141627D68}" sibTransId="{E950BD52-CBFC-A045-962C-1AA2D774C76B}"/>
    <dgm:cxn modelId="{AD17B26E-9D26-6A45-95BF-F6D72DAC86B5}" srcId="{12918188-9BC2-8844-8A87-1E0AC787F256}" destId="{26B03250-F1E9-664A-A5C7-BDDA1D9A9055}" srcOrd="0" destOrd="0" parTransId="{DA7D2F11-834E-BD41-8B1F-08B89139BC55}" sibTransId="{31FE92C0-6C4C-D341-905D-C506E80AC5CB}"/>
    <dgm:cxn modelId="{CB05FE7C-68E4-FA45-9890-3605017B03D9}" type="presOf" srcId="{46E836C5-8C1B-BA48-9CFB-7695CC204362}" destId="{FB53FCEF-92B0-4846-B15B-17850545B3AC}" srcOrd="0" destOrd="3" presId="urn:microsoft.com/office/officeart/2005/8/layout/radial5"/>
    <dgm:cxn modelId="{E954A080-E271-214F-ACCF-4E0EAFB43426}" type="presOf" srcId="{A7B5C161-2EFA-F544-B140-6568715E387D}" destId="{9B23F953-C98F-1D49-9BE4-077AF24DD38A}" srcOrd="1" destOrd="0" presId="urn:microsoft.com/office/officeart/2005/8/layout/radial5"/>
    <dgm:cxn modelId="{2292018C-783F-3640-A2D6-054F33933409}" srcId="{6AE12B66-70B0-B540-BB81-868AAF50B858}" destId="{4175B979-7585-D048-A9C4-37F0366123E0}" srcOrd="2" destOrd="0" parTransId="{F42056F9-781C-C44D-944E-928D07768762}" sibTransId="{788C27EA-8073-6D48-B7C4-63CB8A973B96}"/>
    <dgm:cxn modelId="{8E02218E-31A9-6F47-9D64-A597510D9C30}" type="presOf" srcId="{12918188-9BC2-8844-8A87-1E0AC787F256}" destId="{42821745-C2AF-8C4F-8734-B645ED8EE683}" srcOrd="0" destOrd="0" presId="urn:microsoft.com/office/officeart/2005/8/layout/radial5"/>
    <dgm:cxn modelId="{2A4A2F8E-1282-C84E-B2B2-BFC9FBFF9C17}" srcId="{5954C49D-AD1A-E445-8106-0808B0F1BEDF}" destId="{C0A7EA52-D1DE-1B43-A339-BBC72A7ABA05}" srcOrd="1" destOrd="0" parTransId="{115876AF-1092-C24F-997A-C9098DB0656B}" sibTransId="{A97C0531-6D3B-374A-987A-735C99A267D7}"/>
    <dgm:cxn modelId="{F302E68E-BA1F-1D45-82CA-6F59908B545B}" srcId="{80A57C37-1CFA-234A-88B7-18B90C3D6736}" destId="{ECDB661E-BE4F-CE42-AC1C-29356887EC2A}" srcOrd="1" destOrd="0" parTransId="{7FD17B7C-3749-C245-8CDA-E9D36152E4B3}" sibTransId="{6F3E536D-AC5F-CF4E-819F-7471DBF7BC0F}"/>
    <dgm:cxn modelId="{76489290-C34A-CD40-858A-B1284F743B07}" type="presOf" srcId="{6B515724-9E39-FA45-BB36-6683AC413FA1}" destId="{8FDD4CD6-5A23-7F45-86EC-9C09E933D117}" srcOrd="0" destOrd="2" presId="urn:microsoft.com/office/officeart/2005/8/layout/radial5"/>
    <dgm:cxn modelId="{E3C3C7A2-9B5D-8547-8FC8-2C3C5E5310F6}" type="presOf" srcId="{87B9CB6B-537B-CC46-ABAE-C002021DC429}" destId="{D9559FBC-B537-EB4F-85E5-C6F75C307B2C}" srcOrd="0" destOrd="0" presId="urn:microsoft.com/office/officeart/2005/8/layout/radial5"/>
    <dgm:cxn modelId="{3A34B3A7-C94E-124B-8A5A-612BE8A04315}" srcId="{87318454-D964-8449-A562-1C6CC9BA74B0}" destId="{65736AF7-5B78-3E43-A964-40E51385CE7A}" srcOrd="0" destOrd="0" parTransId="{26630D56-56E5-2049-A0C7-F730E9E81E02}" sibTransId="{9B4F8BA2-1BF8-7A41-B7D5-10F35A859A33}"/>
    <dgm:cxn modelId="{325604CC-A364-E44C-BF13-ED4B8FCBC497}" srcId="{80A57C37-1CFA-234A-88B7-18B90C3D6736}" destId="{40170152-9B63-1749-876B-55BC7E9185AF}" srcOrd="0" destOrd="0" parTransId="{7F3BA8BF-E8A5-2D4A-85B6-122B817FD928}" sibTransId="{C66C28F3-DA1D-BA41-9A89-6643E9C7ADF4}"/>
    <dgm:cxn modelId="{CF8891CF-E5AE-4045-9289-1B28552D408F}" srcId="{80A57C37-1CFA-234A-88B7-18B90C3D6736}" destId="{FF2B3BE4-F5FF-F64F-906C-15A1323B2B4A}" srcOrd="2" destOrd="0" parTransId="{F2F9AE79-06A7-1349-9D04-E43042D83F3A}" sibTransId="{17A0E6E0-D947-CB49-8347-F181F6099F64}"/>
    <dgm:cxn modelId="{39993FD1-84A2-BB40-9EDE-892D2B98CA91}" type="presOf" srcId="{680426BC-EE38-CD40-9831-4CE2C2276AF2}" destId="{8FDD4CD6-5A23-7F45-86EC-9C09E933D117}" srcOrd="0" destOrd="3" presId="urn:microsoft.com/office/officeart/2005/8/layout/radial5"/>
    <dgm:cxn modelId="{7B7B57D1-222F-1F47-A4C3-4C33ECFB1CD2}" type="presOf" srcId="{ECDB661E-BE4F-CE42-AC1C-29356887EC2A}" destId="{193959F2-21A5-FA4B-BBE6-68F00280F2FE}" srcOrd="0" destOrd="2" presId="urn:microsoft.com/office/officeart/2005/8/layout/radial5"/>
    <dgm:cxn modelId="{0DDC08E7-E4FA-B44D-9397-9E0BAF0BAFD4}" type="presOf" srcId="{C0A7EA52-D1DE-1B43-A339-BBC72A7ABA05}" destId="{FB53FCEF-92B0-4846-B15B-17850545B3AC}" srcOrd="0" destOrd="2" presId="urn:microsoft.com/office/officeart/2005/8/layout/radial5"/>
    <dgm:cxn modelId="{E0A129E9-A87D-E443-9768-881216136315}" srcId="{87318454-D964-8449-A562-1C6CC9BA74B0}" destId="{12918188-9BC2-8844-8A87-1E0AC787F256}" srcOrd="1" destOrd="0" parTransId="{87B9CB6B-537B-CC46-ABAE-C002021DC429}" sibTransId="{C545C3BE-EB8A-6E4F-BB5F-76A1D8CC3A07}"/>
    <dgm:cxn modelId="{AEE9CFF6-9764-E447-8E80-8E90E8775D1D}" srcId="{87318454-D964-8449-A562-1C6CC9BA74B0}" destId="{80A57C37-1CFA-234A-88B7-18B90C3D6736}" srcOrd="2" destOrd="0" parTransId="{E75898F1-9AE9-B240-B6AF-A8E12A94F0A6}" sibTransId="{0F390A05-FF95-5043-AFF6-94E5EF6864E7}"/>
    <dgm:cxn modelId="{51D993F8-326E-C74D-A540-538570F7CB8C}" type="presOf" srcId="{87B9CB6B-537B-CC46-ABAE-C002021DC429}" destId="{88CA5BAD-43F9-C445-9314-B912AA36D082}" srcOrd="1" destOrd="0" presId="urn:microsoft.com/office/officeart/2005/8/layout/radial5"/>
    <dgm:cxn modelId="{04017BFB-3CC1-724F-B79D-FA359619A9CD}" srcId="{12918188-9BC2-8844-8A87-1E0AC787F256}" destId="{84525F24-B8B3-F141-B7ED-CEA20637AF96}" srcOrd="1" destOrd="0" parTransId="{23F6D582-25D6-A646-9E1C-38F44F273654}" sibTransId="{54D36F7F-059E-034B-9827-1C4BE8C5F297}"/>
    <dgm:cxn modelId="{4F0011FD-4095-A84D-9BC3-5DEAC7C682A1}" type="presOf" srcId="{E75898F1-9AE9-B240-B6AF-A8E12A94F0A6}" destId="{F05BE0EE-0502-DC40-BFC1-6CAA65154A03}" srcOrd="1" destOrd="0" presId="urn:microsoft.com/office/officeart/2005/8/layout/radial5"/>
    <dgm:cxn modelId="{5CE8D8FE-4AE7-914B-9A84-9C40FDA198AA}" type="presOf" srcId="{E75898F1-9AE9-B240-B6AF-A8E12A94F0A6}" destId="{489CF754-B366-4143-8761-50BD5D801903}" srcOrd="0" destOrd="0" presId="urn:microsoft.com/office/officeart/2005/8/layout/radial5"/>
    <dgm:cxn modelId="{AF4EC7FF-EBA7-EF4C-B0B6-1471DC6A6641}" type="presOf" srcId="{6AE12B66-70B0-B540-BB81-868AAF50B858}" destId="{1EEE6578-AD01-A94E-9F64-3A8779E5F80B}" srcOrd="0" destOrd="0" presId="urn:microsoft.com/office/officeart/2005/8/layout/radial5"/>
    <dgm:cxn modelId="{B9BC2F41-62CB-4B49-8B55-E69CC68F8795}" type="presParOf" srcId="{E239FBBF-1A9B-3A4F-83E0-287362BFA1FA}" destId="{DED0FE3E-F3B2-C541-A7A5-D53302A9684B}" srcOrd="0" destOrd="0" presId="urn:microsoft.com/office/officeart/2005/8/layout/radial5"/>
    <dgm:cxn modelId="{C4D4B544-44F5-7C41-AA25-62326B76C450}" type="presParOf" srcId="{E239FBBF-1A9B-3A4F-83E0-287362BFA1FA}" destId="{7175FA4D-119F-0D40-83ED-3A30B3D12FF1}" srcOrd="1" destOrd="0" presId="urn:microsoft.com/office/officeart/2005/8/layout/radial5"/>
    <dgm:cxn modelId="{476CA36A-AEDF-124F-80C4-36AA1F4E3E07}" type="presParOf" srcId="{7175FA4D-119F-0D40-83ED-3A30B3D12FF1}" destId="{5DB15854-6058-CB45-BB51-789A3913A8D6}" srcOrd="0" destOrd="0" presId="urn:microsoft.com/office/officeart/2005/8/layout/radial5"/>
    <dgm:cxn modelId="{880B51C2-6E00-9246-BD97-B40C947FAA6F}" type="presParOf" srcId="{E239FBBF-1A9B-3A4F-83E0-287362BFA1FA}" destId="{8FDD4CD6-5A23-7F45-86EC-9C09E933D117}" srcOrd="2" destOrd="0" presId="urn:microsoft.com/office/officeart/2005/8/layout/radial5"/>
    <dgm:cxn modelId="{13AD8BB3-1C63-2F44-909C-E39503F3359A}" type="presParOf" srcId="{E239FBBF-1A9B-3A4F-83E0-287362BFA1FA}" destId="{D9559FBC-B537-EB4F-85E5-C6F75C307B2C}" srcOrd="3" destOrd="0" presId="urn:microsoft.com/office/officeart/2005/8/layout/radial5"/>
    <dgm:cxn modelId="{A3BC0A16-A71D-784E-A289-68FB560A44B8}" type="presParOf" srcId="{D9559FBC-B537-EB4F-85E5-C6F75C307B2C}" destId="{88CA5BAD-43F9-C445-9314-B912AA36D082}" srcOrd="0" destOrd="0" presId="urn:microsoft.com/office/officeart/2005/8/layout/radial5"/>
    <dgm:cxn modelId="{1FB28587-7B7B-C146-A301-DB81C0794E23}" type="presParOf" srcId="{E239FBBF-1A9B-3A4F-83E0-287362BFA1FA}" destId="{42821745-C2AF-8C4F-8734-B645ED8EE683}" srcOrd="4" destOrd="0" presId="urn:microsoft.com/office/officeart/2005/8/layout/radial5"/>
    <dgm:cxn modelId="{ECCD2CAD-EDC3-054B-B975-E17F2717AFC1}" type="presParOf" srcId="{E239FBBF-1A9B-3A4F-83E0-287362BFA1FA}" destId="{489CF754-B366-4143-8761-50BD5D801903}" srcOrd="5" destOrd="0" presId="urn:microsoft.com/office/officeart/2005/8/layout/radial5"/>
    <dgm:cxn modelId="{3738667F-5169-F34F-9886-F4E270584E23}" type="presParOf" srcId="{489CF754-B366-4143-8761-50BD5D801903}" destId="{F05BE0EE-0502-DC40-BFC1-6CAA65154A03}" srcOrd="0" destOrd="0" presId="urn:microsoft.com/office/officeart/2005/8/layout/radial5"/>
    <dgm:cxn modelId="{31A0B22D-5C78-BF40-900B-C0322E706532}" type="presParOf" srcId="{E239FBBF-1A9B-3A4F-83E0-287362BFA1FA}" destId="{193959F2-21A5-FA4B-BBE6-68F00280F2FE}" srcOrd="6" destOrd="0" presId="urn:microsoft.com/office/officeart/2005/8/layout/radial5"/>
    <dgm:cxn modelId="{992E2689-2A9A-0B4A-9399-52CC639007BE}" type="presParOf" srcId="{E239FBBF-1A9B-3A4F-83E0-287362BFA1FA}" destId="{5B727096-45FF-7E46-AB1C-DB1970C90DD5}" srcOrd="7" destOrd="0" presId="urn:microsoft.com/office/officeart/2005/8/layout/radial5"/>
    <dgm:cxn modelId="{47178649-E247-1845-B47E-25437B6FD954}" type="presParOf" srcId="{5B727096-45FF-7E46-AB1C-DB1970C90DD5}" destId="{9B23F953-C98F-1D49-9BE4-077AF24DD38A}" srcOrd="0" destOrd="0" presId="urn:microsoft.com/office/officeart/2005/8/layout/radial5"/>
    <dgm:cxn modelId="{3F63DC47-02A7-6543-8A42-C2E8D573AF37}" type="presParOf" srcId="{E239FBBF-1A9B-3A4F-83E0-287362BFA1FA}" destId="{1EEE6578-AD01-A94E-9F64-3A8779E5F80B}" srcOrd="8" destOrd="0" presId="urn:microsoft.com/office/officeart/2005/8/layout/radial5"/>
    <dgm:cxn modelId="{B85D42BB-A637-6048-9320-703B99C79FD3}" type="presParOf" srcId="{E239FBBF-1A9B-3A4F-83E0-287362BFA1FA}" destId="{D2441E1A-151F-7949-BC44-986B97DA4025}" srcOrd="9" destOrd="0" presId="urn:microsoft.com/office/officeart/2005/8/layout/radial5"/>
    <dgm:cxn modelId="{91282288-A141-3A47-A5ED-5CF76C6A5ED2}" type="presParOf" srcId="{D2441E1A-151F-7949-BC44-986B97DA4025}" destId="{88BBB739-F8E9-8343-B3F0-1A921210F7B7}" srcOrd="0" destOrd="0" presId="urn:microsoft.com/office/officeart/2005/8/layout/radial5"/>
    <dgm:cxn modelId="{2A27BDFC-B63A-0843-A436-275A3F77E676}" type="presParOf" srcId="{E239FBBF-1A9B-3A4F-83E0-287362BFA1FA}" destId="{FB53FCEF-92B0-4846-B15B-17850545B3A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ED3E98-8F4A-2C48-A29B-7034B7A055BD}" type="doc">
      <dgm:prSet loTypeId="urn:microsoft.com/office/officeart/2005/8/layout/radial5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318454-D964-8449-A562-1C6CC9BA74B0}">
      <dgm:prSet phldrT="[Text]" custT="1"/>
      <dgm:spPr/>
      <dgm:t>
        <a:bodyPr/>
        <a:lstStyle/>
        <a:p>
          <a:r>
            <a:rPr lang="en-US" sz="1800" b="1" dirty="0"/>
            <a:t>C.D. </a:t>
          </a:r>
        </a:p>
        <a:p>
          <a:r>
            <a:rPr lang="en-US" sz="1800" b="1" dirty="0"/>
            <a:t>Process</a:t>
          </a:r>
        </a:p>
      </dgm:t>
    </dgm:pt>
    <dgm:pt modelId="{1E94C21B-2ED6-6A40-B258-AB20F5CB1456}" type="parTrans" cxnId="{4842B00E-39F7-0D4A-9140-5F35048B1F47}">
      <dgm:prSet/>
      <dgm:spPr/>
      <dgm:t>
        <a:bodyPr/>
        <a:lstStyle/>
        <a:p>
          <a:endParaRPr lang="en-US"/>
        </a:p>
      </dgm:t>
    </dgm:pt>
    <dgm:pt modelId="{4C07C2D6-1DC9-DD40-AD6B-64C4677817FA}" type="sibTrans" cxnId="{4842B00E-39F7-0D4A-9140-5F35048B1F47}">
      <dgm:prSet/>
      <dgm:spPr/>
      <dgm:t>
        <a:bodyPr/>
        <a:lstStyle/>
        <a:p>
          <a:endParaRPr lang="en-US"/>
        </a:p>
      </dgm:t>
    </dgm:pt>
    <dgm:pt modelId="{65736AF7-5B78-3E43-A964-40E51385CE7A}">
      <dgm:prSet phldrT="[Text]"/>
      <dgm:spPr/>
      <dgm:t>
        <a:bodyPr/>
        <a:lstStyle/>
        <a:p>
          <a:pPr algn="ctr"/>
          <a:r>
            <a:rPr lang="en-US" dirty="0">
              <a:solidFill>
                <a:schemeClr val="accent1">
                  <a:lumMod val="50000"/>
                </a:schemeClr>
              </a:solidFill>
            </a:rPr>
            <a:t>Direct Effects</a:t>
          </a:r>
        </a:p>
      </dgm:t>
    </dgm:pt>
    <dgm:pt modelId="{26630D56-56E5-2049-A0C7-F730E9E81E02}" type="parTrans" cxnId="{3A34B3A7-C94E-124B-8A5A-612BE8A04315}">
      <dgm:prSet/>
      <dgm:spPr/>
      <dgm:t>
        <a:bodyPr/>
        <a:lstStyle/>
        <a:p>
          <a:endParaRPr lang="en-US"/>
        </a:p>
      </dgm:t>
    </dgm:pt>
    <dgm:pt modelId="{9B4F8BA2-1BF8-7A41-B7D5-10F35A859A33}" type="sibTrans" cxnId="{3A34B3A7-C94E-124B-8A5A-612BE8A04315}">
      <dgm:prSet/>
      <dgm:spPr/>
      <dgm:t>
        <a:bodyPr/>
        <a:lstStyle/>
        <a:p>
          <a:endParaRPr lang="en-US"/>
        </a:p>
      </dgm:t>
    </dgm:pt>
    <dgm:pt modelId="{12918188-9BC2-8844-8A87-1E0AC787F256}">
      <dgm:prSet phldrT="[Text]"/>
      <dgm:spPr/>
      <dgm:t>
        <a:bodyPr/>
        <a:lstStyle/>
        <a:p>
          <a:pPr algn="ctr"/>
          <a:r>
            <a:rPr lang="en-US" dirty="0">
              <a:solidFill>
                <a:srgbClr val="C00000"/>
              </a:solidFill>
            </a:rPr>
            <a:t>Ability Effects</a:t>
          </a:r>
        </a:p>
      </dgm:t>
    </dgm:pt>
    <dgm:pt modelId="{87B9CB6B-537B-CC46-ABAE-C002021DC429}" type="parTrans" cxnId="{E0A129E9-A87D-E443-9768-881216136315}">
      <dgm:prSet/>
      <dgm:spPr/>
      <dgm:t>
        <a:bodyPr/>
        <a:lstStyle/>
        <a:p>
          <a:endParaRPr lang="en-US"/>
        </a:p>
      </dgm:t>
    </dgm:pt>
    <dgm:pt modelId="{C545C3BE-EB8A-6E4F-BB5F-76A1D8CC3A07}" type="sibTrans" cxnId="{E0A129E9-A87D-E443-9768-881216136315}">
      <dgm:prSet/>
      <dgm:spPr/>
      <dgm:t>
        <a:bodyPr/>
        <a:lstStyle/>
        <a:p>
          <a:endParaRPr lang="en-US"/>
        </a:p>
      </dgm:t>
    </dgm:pt>
    <dgm:pt modelId="{80A57C37-1CFA-234A-88B7-18B90C3D6736}">
      <dgm:prSet phldrT="[Text]"/>
      <dgm:spPr/>
      <dgm:t>
        <a:bodyPr/>
        <a:lstStyle/>
        <a:p>
          <a:pPr algn="ctr"/>
          <a:r>
            <a:rPr lang="en-US" dirty="0">
              <a:solidFill>
                <a:srgbClr val="7030A0"/>
              </a:solidFill>
            </a:rPr>
            <a:t>Self-Perception Effects</a:t>
          </a:r>
        </a:p>
      </dgm:t>
    </dgm:pt>
    <dgm:pt modelId="{E75898F1-9AE9-B240-B6AF-A8E12A94F0A6}" type="parTrans" cxnId="{AEE9CFF6-9764-E447-8E80-8E90E8775D1D}">
      <dgm:prSet/>
      <dgm:spPr/>
      <dgm:t>
        <a:bodyPr/>
        <a:lstStyle/>
        <a:p>
          <a:endParaRPr lang="en-US"/>
        </a:p>
      </dgm:t>
    </dgm:pt>
    <dgm:pt modelId="{0F390A05-FF95-5043-AFF6-94E5EF6864E7}" type="sibTrans" cxnId="{AEE9CFF6-9764-E447-8E80-8E90E8775D1D}">
      <dgm:prSet/>
      <dgm:spPr/>
      <dgm:t>
        <a:bodyPr/>
        <a:lstStyle/>
        <a:p>
          <a:endParaRPr lang="en-US"/>
        </a:p>
      </dgm:t>
    </dgm:pt>
    <dgm:pt modelId="{5954C49D-AD1A-E445-8106-0808B0F1BEDF}">
      <dgm:prSet phldrT="[Text]" custT="1"/>
      <dgm:spPr/>
      <dgm:t>
        <a:bodyPr/>
        <a:lstStyle/>
        <a:p>
          <a:pPr algn="ctr"/>
          <a:r>
            <a:rPr lang="en-US" sz="2400" dirty="0">
              <a:solidFill>
                <a:srgbClr val="002060"/>
              </a:solidFill>
            </a:rPr>
            <a:t>Opportunity Effects</a:t>
          </a:r>
        </a:p>
      </dgm:t>
    </dgm:pt>
    <dgm:pt modelId="{29ECB218-9F4E-E54D-8BC3-F44141627D68}" type="parTrans" cxnId="{3D3BFB6D-0BA1-D349-98D5-409818298A71}">
      <dgm:prSet/>
      <dgm:spPr/>
      <dgm:t>
        <a:bodyPr/>
        <a:lstStyle/>
        <a:p>
          <a:endParaRPr lang="en-US"/>
        </a:p>
      </dgm:t>
    </dgm:pt>
    <dgm:pt modelId="{E950BD52-CBFC-A045-962C-1AA2D774C76B}" type="sibTrans" cxnId="{3D3BFB6D-0BA1-D349-98D5-409818298A71}">
      <dgm:prSet/>
      <dgm:spPr/>
      <dgm:t>
        <a:bodyPr/>
        <a:lstStyle/>
        <a:p>
          <a:endParaRPr lang="en-US"/>
        </a:p>
      </dgm:t>
    </dgm:pt>
    <dgm:pt modelId="{261DC3D9-97B2-4C4B-9318-74079A70BF73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Work</a:t>
          </a:r>
        </a:p>
      </dgm:t>
    </dgm:pt>
    <dgm:pt modelId="{6F527E7E-F2F8-F444-B9D1-E65C2B75B623}" type="parTrans" cxnId="{7EAB4A04-550D-FA42-BD9B-A16B340FB040}">
      <dgm:prSet/>
      <dgm:spPr/>
      <dgm:t>
        <a:bodyPr/>
        <a:lstStyle/>
        <a:p>
          <a:endParaRPr lang="en-US"/>
        </a:p>
      </dgm:t>
    </dgm:pt>
    <dgm:pt modelId="{F6E4244D-A0C0-BB41-BB01-AB39FCA87A3F}" type="sibTrans" cxnId="{7EAB4A04-550D-FA42-BD9B-A16B340FB040}">
      <dgm:prSet/>
      <dgm:spPr/>
      <dgm:t>
        <a:bodyPr/>
        <a:lstStyle/>
        <a:p>
          <a:endParaRPr lang="en-US"/>
        </a:p>
      </dgm:t>
    </dgm:pt>
    <dgm:pt modelId="{6B515724-9E39-FA45-BB36-6683AC413FA1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Income</a:t>
          </a:r>
        </a:p>
      </dgm:t>
    </dgm:pt>
    <dgm:pt modelId="{6015D4F6-8A27-304F-A306-3124AAF2E300}" type="parTrans" cxnId="{2D849639-378A-A642-8A21-6E37F2A11574}">
      <dgm:prSet/>
      <dgm:spPr/>
      <dgm:t>
        <a:bodyPr/>
        <a:lstStyle/>
        <a:p>
          <a:endParaRPr lang="en-US"/>
        </a:p>
      </dgm:t>
    </dgm:pt>
    <dgm:pt modelId="{C65429EB-F3F4-094D-9D20-6E784697F0C0}" type="sibTrans" cxnId="{2D849639-378A-A642-8A21-6E37F2A11574}">
      <dgm:prSet/>
      <dgm:spPr/>
      <dgm:t>
        <a:bodyPr/>
        <a:lstStyle/>
        <a:p>
          <a:endParaRPr lang="en-US"/>
        </a:p>
      </dgm:t>
    </dgm:pt>
    <dgm:pt modelId="{26B03250-F1E9-664A-A5C7-BDDA1D9A9055}">
      <dgm:prSet phldrT="[Text]"/>
      <dgm:spPr/>
      <dgm:t>
        <a:bodyPr/>
        <a:lstStyle/>
        <a:p>
          <a:pPr algn="l"/>
          <a:r>
            <a:rPr lang="en-US" dirty="0">
              <a:solidFill>
                <a:srgbClr val="C00000"/>
              </a:solidFill>
            </a:rPr>
            <a:t>Career management skills</a:t>
          </a:r>
        </a:p>
      </dgm:t>
    </dgm:pt>
    <dgm:pt modelId="{DA7D2F11-834E-BD41-8B1F-08B89139BC55}" type="parTrans" cxnId="{AD17B26E-9D26-6A45-95BF-F6D72DAC86B5}">
      <dgm:prSet/>
      <dgm:spPr/>
      <dgm:t>
        <a:bodyPr/>
        <a:lstStyle/>
        <a:p>
          <a:endParaRPr lang="en-US"/>
        </a:p>
      </dgm:t>
    </dgm:pt>
    <dgm:pt modelId="{31FE92C0-6C4C-D341-905D-C506E80AC5CB}" type="sibTrans" cxnId="{AD17B26E-9D26-6A45-95BF-F6D72DAC86B5}">
      <dgm:prSet/>
      <dgm:spPr/>
      <dgm:t>
        <a:bodyPr/>
        <a:lstStyle/>
        <a:p>
          <a:endParaRPr lang="en-US"/>
        </a:p>
      </dgm:t>
    </dgm:pt>
    <dgm:pt modelId="{40170152-9B63-1749-876B-55BC7E9185AF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Efficacy</a:t>
          </a:r>
        </a:p>
      </dgm:t>
    </dgm:pt>
    <dgm:pt modelId="{7F3BA8BF-E8A5-2D4A-85B6-122B817FD928}" type="parTrans" cxnId="{325604CC-A364-E44C-BF13-ED4B8FCBC497}">
      <dgm:prSet/>
      <dgm:spPr/>
      <dgm:t>
        <a:bodyPr/>
        <a:lstStyle/>
        <a:p>
          <a:endParaRPr lang="en-US"/>
        </a:p>
      </dgm:t>
    </dgm:pt>
    <dgm:pt modelId="{C66C28F3-DA1D-BA41-9A89-6643E9C7ADF4}" type="sibTrans" cxnId="{325604CC-A364-E44C-BF13-ED4B8FCBC497}">
      <dgm:prSet/>
      <dgm:spPr/>
      <dgm:t>
        <a:bodyPr/>
        <a:lstStyle/>
        <a:p>
          <a:endParaRPr lang="en-US"/>
        </a:p>
      </dgm:t>
    </dgm:pt>
    <dgm:pt modelId="{43FBFD94-3CB9-CF4F-B3A0-B86B43B5CFC8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002060"/>
              </a:solidFill>
            </a:rPr>
            <a:t>Work</a:t>
          </a:r>
        </a:p>
      </dgm:t>
    </dgm:pt>
    <dgm:pt modelId="{C14A01EA-373E-9640-91EC-F0A03BBBB96D}" type="parTrans" cxnId="{1B0E3E68-EBA1-BA40-AC73-7053CAAD1C36}">
      <dgm:prSet/>
      <dgm:spPr/>
      <dgm:t>
        <a:bodyPr/>
        <a:lstStyle/>
        <a:p>
          <a:endParaRPr lang="en-US"/>
        </a:p>
      </dgm:t>
    </dgm:pt>
    <dgm:pt modelId="{72A41731-790F-7D4F-957A-9331AC3A71A2}" type="sibTrans" cxnId="{1B0E3E68-EBA1-BA40-AC73-7053CAAD1C36}">
      <dgm:prSet/>
      <dgm:spPr/>
      <dgm:t>
        <a:bodyPr/>
        <a:lstStyle/>
        <a:p>
          <a:endParaRPr lang="en-US"/>
        </a:p>
      </dgm:t>
    </dgm:pt>
    <dgm:pt modelId="{46E836C5-8C1B-BA48-9CFB-7695CC204362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002060"/>
              </a:solidFill>
            </a:rPr>
            <a:t>Relationships</a:t>
          </a:r>
        </a:p>
      </dgm:t>
    </dgm:pt>
    <dgm:pt modelId="{8B09FC93-E20A-2146-B084-E9E432B9EC95}" type="parTrans" cxnId="{3C63751B-8FCD-054C-A42E-1A3DEEAA34C9}">
      <dgm:prSet/>
      <dgm:spPr/>
      <dgm:t>
        <a:bodyPr/>
        <a:lstStyle/>
        <a:p>
          <a:endParaRPr lang="en-US"/>
        </a:p>
      </dgm:t>
    </dgm:pt>
    <dgm:pt modelId="{38B49B07-650B-7C4D-9E74-32A1732F57C3}" type="sibTrans" cxnId="{3C63751B-8FCD-054C-A42E-1A3DEEAA34C9}">
      <dgm:prSet/>
      <dgm:spPr/>
      <dgm:t>
        <a:bodyPr/>
        <a:lstStyle/>
        <a:p>
          <a:endParaRPr lang="en-US"/>
        </a:p>
      </dgm:t>
    </dgm:pt>
    <dgm:pt modelId="{ECDB661E-BE4F-CE42-AC1C-29356887EC2A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Identity</a:t>
          </a:r>
        </a:p>
      </dgm:t>
    </dgm:pt>
    <dgm:pt modelId="{7FD17B7C-3749-C245-8CDA-E9D36152E4B3}" type="parTrans" cxnId="{F302E68E-BA1F-1D45-82CA-6F59908B545B}">
      <dgm:prSet/>
      <dgm:spPr/>
      <dgm:t>
        <a:bodyPr/>
        <a:lstStyle/>
        <a:p>
          <a:endParaRPr lang="en-US"/>
        </a:p>
      </dgm:t>
    </dgm:pt>
    <dgm:pt modelId="{6F3E536D-AC5F-CF4E-819F-7471DBF7BC0F}" type="sibTrans" cxnId="{F302E68E-BA1F-1D45-82CA-6F59908B545B}">
      <dgm:prSet/>
      <dgm:spPr/>
      <dgm:t>
        <a:bodyPr/>
        <a:lstStyle/>
        <a:p>
          <a:endParaRPr lang="en-US"/>
        </a:p>
      </dgm:t>
    </dgm:pt>
    <dgm:pt modelId="{FF2B3BE4-F5FF-F64F-906C-15A1323B2B4A}">
      <dgm:prSet phldrT="[Text]"/>
      <dgm:spPr/>
      <dgm:t>
        <a:bodyPr/>
        <a:lstStyle/>
        <a:p>
          <a:pPr algn="l"/>
          <a:r>
            <a:rPr lang="en-US" dirty="0">
              <a:solidFill>
                <a:srgbClr val="7030A0"/>
              </a:solidFill>
            </a:rPr>
            <a:t>Hope</a:t>
          </a:r>
        </a:p>
      </dgm:t>
    </dgm:pt>
    <dgm:pt modelId="{F2F9AE79-06A7-1349-9D04-E43042D83F3A}" type="parTrans" cxnId="{CF8891CF-E5AE-4045-9289-1B28552D408F}">
      <dgm:prSet/>
      <dgm:spPr/>
      <dgm:t>
        <a:bodyPr/>
        <a:lstStyle/>
        <a:p>
          <a:endParaRPr lang="en-US"/>
        </a:p>
      </dgm:t>
    </dgm:pt>
    <dgm:pt modelId="{17A0E6E0-D947-CB49-8347-F181F6099F64}" type="sibTrans" cxnId="{CF8891CF-E5AE-4045-9289-1B28552D408F}">
      <dgm:prSet/>
      <dgm:spPr/>
      <dgm:t>
        <a:bodyPr/>
        <a:lstStyle/>
        <a:p>
          <a:endParaRPr lang="en-US"/>
        </a:p>
      </dgm:t>
    </dgm:pt>
    <dgm:pt modelId="{C0A7EA52-D1DE-1B43-A339-BBC72A7ABA05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rgbClr val="002060"/>
              </a:solidFill>
            </a:rPr>
            <a:t>Learning</a:t>
          </a:r>
        </a:p>
      </dgm:t>
    </dgm:pt>
    <dgm:pt modelId="{115876AF-1092-C24F-997A-C9098DB0656B}" type="parTrans" cxnId="{2A4A2F8E-1282-C84E-B2B2-BFC9FBFF9C17}">
      <dgm:prSet/>
      <dgm:spPr/>
      <dgm:t>
        <a:bodyPr/>
        <a:lstStyle/>
        <a:p>
          <a:endParaRPr lang="en-US"/>
        </a:p>
      </dgm:t>
    </dgm:pt>
    <dgm:pt modelId="{A97C0531-6D3B-374A-987A-735C99A267D7}" type="sibTrans" cxnId="{2A4A2F8E-1282-C84E-B2B2-BFC9FBFF9C17}">
      <dgm:prSet/>
      <dgm:spPr/>
      <dgm:t>
        <a:bodyPr/>
        <a:lstStyle/>
        <a:p>
          <a:endParaRPr lang="en-US"/>
        </a:p>
      </dgm:t>
    </dgm:pt>
    <dgm:pt modelId="{680426BC-EE38-CD40-9831-4CE2C2276AF2}">
      <dgm:prSet phldrT="[Text]"/>
      <dgm:spPr/>
      <dgm:t>
        <a:bodyPr/>
        <a:lstStyle/>
        <a:p>
          <a:pPr algn="l"/>
          <a:r>
            <a:rPr lang="en-US" dirty="0">
              <a:solidFill>
                <a:schemeClr val="accent1">
                  <a:lumMod val="50000"/>
                </a:schemeClr>
              </a:solidFill>
            </a:rPr>
            <a:t>Social Identity</a:t>
          </a:r>
        </a:p>
      </dgm:t>
    </dgm:pt>
    <dgm:pt modelId="{5ECEF0CD-B354-C64E-BD11-4CE95807EEFF}" type="parTrans" cxnId="{554E973A-41E7-994A-9FA4-6136F1E2CE72}">
      <dgm:prSet/>
      <dgm:spPr/>
      <dgm:t>
        <a:bodyPr/>
        <a:lstStyle/>
        <a:p>
          <a:endParaRPr lang="en-US"/>
        </a:p>
      </dgm:t>
    </dgm:pt>
    <dgm:pt modelId="{9B094698-4FE2-8740-B2DF-33E9DCF0D6AE}" type="sibTrans" cxnId="{554E973A-41E7-994A-9FA4-6136F1E2CE72}">
      <dgm:prSet/>
      <dgm:spPr/>
      <dgm:t>
        <a:bodyPr/>
        <a:lstStyle/>
        <a:p>
          <a:endParaRPr lang="en-US"/>
        </a:p>
      </dgm:t>
    </dgm:pt>
    <dgm:pt modelId="{6AE12B66-70B0-B540-BB81-868AAF50B858}">
      <dgm:prSet phldrT="[Text]"/>
      <dgm:spPr/>
      <dgm:t>
        <a:bodyPr/>
        <a:lstStyle/>
        <a:p>
          <a:pPr algn="ctr"/>
          <a:r>
            <a:rPr lang="en-US" dirty="0">
              <a:solidFill>
                <a:srgbClr val="FFFF00"/>
              </a:solidFill>
            </a:rPr>
            <a:t>Opportunity-Perception Effects</a:t>
          </a:r>
        </a:p>
      </dgm:t>
    </dgm:pt>
    <dgm:pt modelId="{A7B5C161-2EFA-F544-B140-6568715E387D}" type="parTrans" cxnId="{734D6666-7DC1-DF48-A098-ECBCEA153D6C}">
      <dgm:prSet/>
      <dgm:spPr/>
      <dgm:t>
        <a:bodyPr/>
        <a:lstStyle/>
        <a:p>
          <a:endParaRPr lang="en-US"/>
        </a:p>
      </dgm:t>
    </dgm:pt>
    <dgm:pt modelId="{FAF692D9-BBCD-EA46-9AC3-6E4090D6BC8F}" type="sibTrans" cxnId="{734D6666-7DC1-DF48-A098-ECBCEA153D6C}">
      <dgm:prSet/>
      <dgm:spPr/>
      <dgm:t>
        <a:bodyPr/>
        <a:lstStyle/>
        <a:p>
          <a:endParaRPr lang="en-US"/>
        </a:p>
      </dgm:t>
    </dgm:pt>
    <dgm:pt modelId="{2ED7354E-1EA6-3A42-9527-0256B03878B8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Uncertainty Tolerance</a:t>
          </a:r>
        </a:p>
      </dgm:t>
    </dgm:pt>
    <dgm:pt modelId="{9F53ABE6-1DE3-BD44-8025-155C7C46FCF7}" type="parTrans" cxnId="{6D473E07-8CA9-3942-AA21-2F2EAC12FA55}">
      <dgm:prSet/>
      <dgm:spPr/>
      <dgm:t>
        <a:bodyPr/>
        <a:lstStyle/>
        <a:p>
          <a:endParaRPr lang="en-US"/>
        </a:p>
      </dgm:t>
    </dgm:pt>
    <dgm:pt modelId="{2405A9C4-14D7-DD41-9503-2713C1A23B03}" type="sibTrans" cxnId="{6D473E07-8CA9-3942-AA21-2F2EAC12FA55}">
      <dgm:prSet/>
      <dgm:spPr/>
      <dgm:t>
        <a:bodyPr/>
        <a:lstStyle/>
        <a:p>
          <a:endParaRPr lang="en-US"/>
        </a:p>
      </dgm:t>
    </dgm:pt>
    <dgm:pt modelId="{88E0CAE9-CE24-E640-A842-348398C26571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Cognitive Bandwidth</a:t>
          </a:r>
        </a:p>
      </dgm:t>
    </dgm:pt>
    <dgm:pt modelId="{78323328-7B55-5640-A216-A678F6AEF27F}" type="parTrans" cxnId="{83C78449-BA42-4B44-9A6B-C40A054EAB20}">
      <dgm:prSet/>
      <dgm:spPr/>
      <dgm:t>
        <a:bodyPr/>
        <a:lstStyle/>
        <a:p>
          <a:endParaRPr lang="en-US"/>
        </a:p>
      </dgm:t>
    </dgm:pt>
    <dgm:pt modelId="{3DE6394D-33A9-6F4B-BB87-D0FEAA98B643}" type="sibTrans" cxnId="{83C78449-BA42-4B44-9A6B-C40A054EAB20}">
      <dgm:prSet/>
      <dgm:spPr/>
      <dgm:t>
        <a:bodyPr/>
        <a:lstStyle/>
        <a:p>
          <a:endParaRPr lang="en-US"/>
        </a:p>
      </dgm:t>
    </dgm:pt>
    <dgm:pt modelId="{84525F24-B8B3-F141-B7ED-CEA20637AF96}">
      <dgm:prSet phldrT="[Text]"/>
      <dgm:spPr/>
      <dgm:t>
        <a:bodyPr/>
        <a:lstStyle/>
        <a:p>
          <a:pPr algn="l"/>
          <a:r>
            <a:rPr lang="en-US" dirty="0">
              <a:solidFill>
                <a:srgbClr val="C00000"/>
              </a:solidFill>
            </a:rPr>
            <a:t>Self management skills</a:t>
          </a:r>
        </a:p>
      </dgm:t>
    </dgm:pt>
    <dgm:pt modelId="{23F6D582-25D6-A646-9E1C-38F44F273654}" type="parTrans" cxnId="{04017BFB-3CC1-724F-B79D-FA359619A9CD}">
      <dgm:prSet/>
      <dgm:spPr/>
      <dgm:t>
        <a:bodyPr/>
        <a:lstStyle/>
        <a:p>
          <a:endParaRPr lang="en-US"/>
        </a:p>
      </dgm:t>
    </dgm:pt>
    <dgm:pt modelId="{54D36F7F-059E-034B-9827-1C4BE8C5F297}" type="sibTrans" cxnId="{04017BFB-3CC1-724F-B79D-FA359619A9CD}">
      <dgm:prSet/>
      <dgm:spPr/>
      <dgm:t>
        <a:bodyPr/>
        <a:lstStyle/>
        <a:p>
          <a:endParaRPr lang="en-US"/>
        </a:p>
      </dgm:t>
    </dgm:pt>
    <dgm:pt modelId="{ED28FFBD-53FE-1A47-A3DB-873FD030D866}">
      <dgm:prSet phldrT="[Text]"/>
      <dgm:spPr/>
      <dgm:t>
        <a:bodyPr/>
        <a:lstStyle/>
        <a:p>
          <a:pPr algn="l"/>
          <a:r>
            <a:rPr lang="en-US" dirty="0">
              <a:solidFill>
                <a:srgbClr val="FFFF00"/>
              </a:solidFill>
            </a:rPr>
            <a:t>Attention</a:t>
          </a:r>
        </a:p>
      </dgm:t>
    </dgm:pt>
    <dgm:pt modelId="{ED62B75D-28AF-9F48-9F49-EADB86F2ACF5}" type="parTrans" cxnId="{7F284A5C-04FA-8048-996B-717F4DA68054}">
      <dgm:prSet/>
      <dgm:spPr/>
      <dgm:t>
        <a:bodyPr/>
        <a:lstStyle/>
        <a:p>
          <a:endParaRPr lang="en-US"/>
        </a:p>
      </dgm:t>
    </dgm:pt>
    <dgm:pt modelId="{BC1F533A-28D9-E94D-9F09-99DD10640C96}" type="sibTrans" cxnId="{7F284A5C-04FA-8048-996B-717F4DA68054}">
      <dgm:prSet/>
      <dgm:spPr/>
      <dgm:t>
        <a:bodyPr/>
        <a:lstStyle/>
        <a:p>
          <a:endParaRPr lang="en-US"/>
        </a:p>
      </dgm:t>
    </dgm:pt>
    <dgm:pt modelId="{E239FBBF-1A9B-3A4F-83E0-287362BFA1FA}" type="pres">
      <dgm:prSet presAssocID="{63ED3E98-8F4A-2C48-A29B-7034B7A055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D0FE3E-F3B2-C541-A7A5-D53302A9684B}" type="pres">
      <dgm:prSet presAssocID="{87318454-D964-8449-A562-1C6CC9BA74B0}" presName="centerShape" presStyleLbl="node0" presStyleIdx="0" presStyleCnt="1"/>
      <dgm:spPr/>
    </dgm:pt>
    <dgm:pt modelId="{7175FA4D-119F-0D40-83ED-3A30B3D12FF1}" type="pres">
      <dgm:prSet presAssocID="{26630D56-56E5-2049-A0C7-F730E9E81E02}" presName="parTrans" presStyleLbl="sibTrans2D1" presStyleIdx="0" presStyleCnt="5"/>
      <dgm:spPr/>
    </dgm:pt>
    <dgm:pt modelId="{5DB15854-6058-CB45-BB51-789A3913A8D6}" type="pres">
      <dgm:prSet presAssocID="{26630D56-56E5-2049-A0C7-F730E9E81E02}" presName="connectorText" presStyleLbl="sibTrans2D1" presStyleIdx="0" presStyleCnt="5"/>
      <dgm:spPr/>
    </dgm:pt>
    <dgm:pt modelId="{8FDD4CD6-5A23-7F45-86EC-9C09E933D117}" type="pres">
      <dgm:prSet presAssocID="{65736AF7-5B78-3E43-A964-40E51385CE7A}" presName="node" presStyleLbl="node1" presStyleIdx="0" presStyleCnt="5">
        <dgm:presLayoutVars>
          <dgm:bulletEnabled val="1"/>
        </dgm:presLayoutVars>
      </dgm:prSet>
      <dgm:spPr/>
    </dgm:pt>
    <dgm:pt modelId="{D9559FBC-B537-EB4F-85E5-C6F75C307B2C}" type="pres">
      <dgm:prSet presAssocID="{87B9CB6B-537B-CC46-ABAE-C002021DC429}" presName="parTrans" presStyleLbl="sibTrans2D1" presStyleIdx="1" presStyleCnt="5"/>
      <dgm:spPr/>
    </dgm:pt>
    <dgm:pt modelId="{88CA5BAD-43F9-C445-9314-B912AA36D082}" type="pres">
      <dgm:prSet presAssocID="{87B9CB6B-537B-CC46-ABAE-C002021DC429}" presName="connectorText" presStyleLbl="sibTrans2D1" presStyleIdx="1" presStyleCnt="5"/>
      <dgm:spPr/>
    </dgm:pt>
    <dgm:pt modelId="{42821745-C2AF-8C4F-8734-B645ED8EE683}" type="pres">
      <dgm:prSet presAssocID="{12918188-9BC2-8844-8A87-1E0AC787F256}" presName="node" presStyleLbl="node1" presStyleIdx="1" presStyleCnt="5">
        <dgm:presLayoutVars>
          <dgm:bulletEnabled val="1"/>
        </dgm:presLayoutVars>
      </dgm:prSet>
      <dgm:spPr/>
    </dgm:pt>
    <dgm:pt modelId="{489CF754-B366-4143-8761-50BD5D801903}" type="pres">
      <dgm:prSet presAssocID="{E75898F1-9AE9-B240-B6AF-A8E12A94F0A6}" presName="parTrans" presStyleLbl="sibTrans2D1" presStyleIdx="2" presStyleCnt="5"/>
      <dgm:spPr/>
    </dgm:pt>
    <dgm:pt modelId="{F05BE0EE-0502-DC40-BFC1-6CAA65154A03}" type="pres">
      <dgm:prSet presAssocID="{E75898F1-9AE9-B240-B6AF-A8E12A94F0A6}" presName="connectorText" presStyleLbl="sibTrans2D1" presStyleIdx="2" presStyleCnt="5"/>
      <dgm:spPr/>
    </dgm:pt>
    <dgm:pt modelId="{193959F2-21A5-FA4B-BBE6-68F00280F2FE}" type="pres">
      <dgm:prSet presAssocID="{80A57C37-1CFA-234A-88B7-18B90C3D6736}" presName="node" presStyleLbl="node1" presStyleIdx="2" presStyleCnt="5">
        <dgm:presLayoutVars>
          <dgm:bulletEnabled val="1"/>
        </dgm:presLayoutVars>
      </dgm:prSet>
      <dgm:spPr/>
    </dgm:pt>
    <dgm:pt modelId="{5B727096-45FF-7E46-AB1C-DB1970C90DD5}" type="pres">
      <dgm:prSet presAssocID="{A7B5C161-2EFA-F544-B140-6568715E387D}" presName="parTrans" presStyleLbl="sibTrans2D1" presStyleIdx="3" presStyleCnt="5"/>
      <dgm:spPr/>
    </dgm:pt>
    <dgm:pt modelId="{9B23F953-C98F-1D49-9BE4-077AF24DD38A}" type="pres">
      <dgm:prSet presAssocID="{A7B5C161-2EFA-F544-B140-6568715E387D}" presName="connectorText" presStyleLbl="sibTrans2D1" presStyleIdx="3" presStyleCnt="5"/>
      <dgm:spPr/>
    </dgm:pt>
    <dgm:pt modelId="{1EEE6578-AD01-A94E-9F64-3A8779E5F80B}" type="pres">
      <dgm:prSet presAssocID="{6AE12B66-70B0-B540-BB81-868AAF50B858}" presName="node" presStyleLbl="node1" presStyleIdx="3" presStyleCnt="5">
        <dgm:presLayoutVars>
          <dgm:bulletEnabled val="1"/>
        </dgm:presLayoutVars>
      </dgm:prSet>
      <dgm:spPr/>
    </dgm:pt>
    <dgm:pt modelId="{D2441E1A-151F-7949-BC44-986B97DA4025}" type="pres">
      <dgm:prSet presAssocID="{29ECB218-9F4E-E54D-8BC3-F44141627D68}" presName="parTrans" presStyleLbl="sibTrans2D1" presStyleIdx="4" presStyleCnt="5"/>
      <dgm:spPr/>
    </dgm:pt>
    <dgm:pt modelId="{88BBB739-F8E9-8343-B3F0-1A921210F7B7}" type="pres">
      <dgm:prSet presAssocID="{29ECB218-9F4E-E54D-8BC3-F44141627D68}" presName="connectorText" presStyleLbl="sibTrans2D1" presStyleIdx="4" presStyleCnt="5"/>
      <dgm:spPr/>
    </dgm:pt>
    <dgm:pt modelId="{FB53FCEF-92B0-4846-B15B-17850545B3AC}" type="pres">
      <dgm:prSet presAssocID="{5954C49D-AD1A-E445-8106-0808B0F1BEDF}" presName="node" presStyleLbl="node1" presStyleIdx="4" presStyleCnt="5" custScaleX="192450" custScaleY="184245">
        <dgm:presLayoutVars>
          <dgm:bulletEnabled val="1"/>
        </dgm:presLayoutVars>
      </dgm:prSet>
      <dgm:spPr/>
    </dgm:pt>
  </dgm:ptLst>
  <dgm:cxnLst>
    <dgm:cxn modelId="{7EAB4A04-550D-FA42-BD9B-A16B340FB040}" srcId="{65736AF7-5B78-3E43-A964-40E51385CE7A}" destId="{261DC3D9-97B2-4C4B-9318-74079A70BF73}" srcOrd="0" destOrd="0" parTransId="{6F527E7E-F2F8-F444-B9D1-E65C2B75B623}" sibTransId="{F6E4244D-A0C0-BB41-BB01-AB39FCA87A3F}"/>
    <dgm:cxn modelId="{D80ABC04-2B23-0842-BDC2-4B256E314EE2}" type="presOf" srcId="{29ECB218-9F4E-E54D-8BC3-F44141627D68}" destId="{D2441E1A-151F-7949-BC44-986B97DA4025}" srcOrd="0" destOrd="0" presId="urn:microsoft.com/office/officeart/2005/8/layout/radial5"/>
    <dgm:cxn modelId="{6D473E07-8CA9-3942-AA21-2F2EAC12FA55}" srcId="{6AE12B66-70B0-B540-BB81-868AAF50B858}" destId="{2ED7354E-1EA6-3A42-9527-0256B03878B8}" srcOrd="0" destOrd="0" parTransId="{9F53ABE6-1DE3-BD44-8025-155C7C46FCF7}" sibTransId="{2405A9C4-14D7-DD41-9503-2713C1A23B03}"/>
    <dgm:cxn modelId="{3D3BE307-5952-1847-9586-49F8FCA96E95}" type="presOf" srcId="{88E0CAE9-CE24-E640-A842-348398C26571}" destId="{1EEE6578-AD01-A94E-9F64-3A8779E5F80B}" srcOrd="0" destOrd="2" presId="urn:microsoft.com/office/officeart/2005/8/layout/radial5"/>
    <dgm:cxn modelId="{5B7D4F0B-25BA-BB43-A679-1B97C20CAC94}" type="presOf" srcId="{261DC3D9-97B2-4C4B-9318-74079A70BF73}" destId="{8FDD4CD6-5A23-7F45-86EC-9C09E933D117}" srcOrd="0" destOrd="1" presId="urn:microsoft.com/office/officeart/2005/8/layout/radial5"/>
    <dgm:cxn modelId="{4842B00E-39F7-0D4A-9140-5F35048B1F47}" srcId="{63ED3E98-8F4A-2C48-A29B-7034B7A055BD}" destId="{87318454-D964-8449-A562-1C6CC9BA74B0}" srcOrd="0" destOrd="0" parTransId="{1E94C21B-2ED6-6A40-B258-AB20F5CB1456}" sibTransId="{4C07C2D6-1DC9-DD40-AD6B-64C4677817FA}"/>
    <dgm:cxn modelId="{3C63751B-8FCD-054C-A42E-1A3DEEAA34C9}" srcId="{5954C49D-AD1A-E445-8106-0808B0F1BEDF}" destId="{46E836C5-8C1B-BA48-9CFB-7695CC204362}" srcOrd="2" destOrd="0" parTransId="{8B09FC93-E20A-2146-B084-E9E432B9EC95}" sibTransId="{38B49B07-650B-7C4D-9E74-32A1732F57C3}"/>
    <dgm:cxn modelId="{9E3BB91C-6E30-9449-BBDF-736D4DF6BC13}" type="presOf" srcId="{40170152-9B63-1749-876B-55BC7E9185AF}" destId="{193959F2-21A5-FA4B-BBE6-68F00280F2FE}" srcOrd="0" destOrd="1" presId="urn:microsoft.com/office/officeart/2005/8/layout/radial5"/>
    <dgm:cxn modelId="{276B472B-FC9F-CF47-B95E-EF5801F81E8D}" type="presOf" srcId="{80A57C37-1CFA-234A-88B7-18B90C3D6736}" destId="{193959F2-21A5-FA4B-BBE6-68F00280F2FE}" srcOrd="0" destOrd="0" presId="urn:microsoft.com/office/officeart/2005/8/layout/radial5"/>
    <dgm:cxn modelId="{B3652F39-FC21-044F-8ACB-EBB56A5610BD}" type="presOf" srcId="{63ED3E98-8F4A-2C48-A29B-7034B7A055BD}" destId="{E239FBBF-1A9B-3A4F-83E0-287362BFA1FA}" srcOrd="0" destOrd="0" presId="urn:microsoft.com/office/officeart/2005/8/layout/radial5"/>
    <dgm:cxn modelId="{2D849639-378A-A642-8A21-6E37F2A11574}" srcId="{65736AF7-5B78-3E43-A964-40E51385CE7A}" destId="{6B515724-9E39-FA45-BB36-6683AC413FA1}" srcOrd="1" destOrd="0" parTransId="{6015D4F6-8A27-304F-A306-3124AAF2E300}" sibTransId="{C65429EB-F3F4-094D-9D20-6E784697F0C0}"/>
    <dgm:cxn modelId="{F311313A-76C7-3F44-9F9C-5727E99804FA}" type="presOf" srcId="{26630D56-56E5-2049-A0C7-F730E9E81E02}" destId="{7175FA4D-119F-0D40-83ED-3A30B3D12FF1}" srcOrd="0" destOrd="0" presId="urn:microsoft.com/office/officeart/2005/8/layout/radial5"/>
    <dgm:cxn modelId="{554E973A-41E7-994A-9FA4-6136F1E2CE72}" srcId="{65736AF7-5B78-3E43-A964-40E51385CE7A}" destId="{680426BC-EE38-CD40-9831-4CE2C2276AF2}" srcOrd="2" destOrd="0" parTransId="{5ECEF0CD-B354-C64E-BD11-4CE95807EEFF}" sibTransId="{9B094698-4FE2-8740-B2DF-33E9DCF0D6AE}"/>
    <dgm:cxn modelId="{ECA5AA41-F505-734F-8A51-CAFF99D13672}" type="presOf" srcId="{FF2B3BE4-F5FF-F64F-906C-15A1323B2B4A}" destId="{193959F2-21A5-FA4B-BBE6-68F00280F2FE}" srcOrd="0" destOrd="3" presId="urn:microsoft.com/office/officeart/2005/8/layout/radial5"/>
    <dgm:cxn modelId="{30A6C041-8A31-4944-ADF7-7416F99D1AC5}" type="presOf" srcId="{A7B5C161-2EFA-F544-B140-6568715E387D}" destId="{5B727096-45FF-7E46-AB1C-DB1970C90DD5}" srcOrd="0" destOrd="0" presId="urn:microsoft.com/office/officeart/2005/8/layout/radial5"/>
    <dgm:cxn modelId="{70013A44-1EB8-9C4F-8377-8D1DBD149BCB}" type="presOf" srcId="{2ED7354E-1EA6-3A42-9527-0256B03878B8}" destId="{1EEE6578-AD01-A94E-9F64-3A8779E5F80B}" srcOrd="0" destOrd="1" presId="urn:microsoft.com/office/officeart/2005/8/layout/radial5"/>
    <dgm:cxn modelId="{83C78449-BA42-4B44-9A6B-C40A054EAB20}" srcId="{6AE12B66-70B0-B540-BB81-868AAF50B858}" destId="{88E0CAE9-CE24-E640-A842-348398C26571}" srcOrd="1" destOrd="0" parTransId="{78323328-7B55-5640-A216-A678F6AEF27F}" sibTransId="{3DE6394D-33A9-6F4B-BB87-D0FEAA98B643}"/>
    <dgm:cxn modelId="{CF2E1F4A-14E3-574A-91CA-CE0B996A323D}" type="presOf" srcId="{65736AF7-5B78-3E43-A964-40E51385CE7A}" destId="{8FDD4CD6-5A23-7F45-86EC-9C09E933D117}" srcOrd="0" destOrd="0" presId="urn:microsoft.com/office/officeart/2005/8/layout/radial5"/>
    <dgm:cxn modelId="{F8C38952-B90F-CE4D-A14E-D7C7F8FE349A}" type="presOf" srcId="{26630D56-56E5-2049-A0C7-F730E9E81E02}" destId="{5DB15854-6058-CB45-BB51-789A3913A8D6}" srcOrd="1" destOrd="0" presId="urn:microsoft.com/office/officeart/2005/8/layout/radial5"/>
    <dgm:cxn modelId="{7F284A5C-04FA-8048-996B-717F4DA68054}" srcId="{6AE12B66-70B0-B540-BB81-868AAF50B858}" destId="{ED28FFBD-53FE-1A47-A3DB-873FD030D866}" srcOrd="2" destOrd="0" parTransId="{ED62B75D-28AF-9F48-9F49-EADB86F2ACF5}" sibTransId="{BC1F533A-28D9-E94D-9F09-99DD10640C96}"/>
    <dgm:cxn modelId="{D3C7A160-A2D0-DD49-B269-A10D260568A8}" type="presOf" srcId="{87318454-D964-8449-A562-1C6CC9BA74B0}" destId="{DED0FE3E-F3B2-C541-A7A5-D53302A9684B}" srcOrd="0" destOrd="0" presId="urn:microsoft.com/office/officeart/2005/8/layout/radial5"/>
    <dgm:cxn modelId="{CBA1C860-E440-C240-B167-2885E7E99764}" type="presOf" srcId="{26B03250-F1E9-664A-A5C7-BDDA1D9A9055}" destId="{42821745-C2AF-8C4F-8734-B645ED8EE683}" srcOrd="0" destOrd="1" presId="urn:microsoft.com/office/officeart/2005/8/layout/radial5"/>
    <dgm:cxn modelId="{734D6666-7DC1-DF48-A098-ECBCEA153D6C}" srcId="{87318454-D964-8449-A562-1C6CC9BA74B0}" destId="{6AE12B66-70B0-B540-BB81-868AAF50B858}" srcOrd="3" destOrd="0" parTransId="{A7B5C161-2EFA-F544-B140-6568715E387D}" sibTransId="{FAF692D9-BBCD-EA46-9AC3-6E4090D6BC8F}"/>
    <dgm:cxn modelId="{24866967-F13D-0C47-A27A-5D804552E4AF}" type="presOf" srcId="{84525F24-B8B3-F141-B7ED-CEA20637AF96}" destId="{42821745-C2AF-8C4F-8734-B645ED8EE683}" srcOrd="0" destOrd="2" presId="urn:microsoft.com/office/officeart/2005/8/layout/radial5"/>
    <dgm:cxn modelId="{0284AD67-9998-9A46-A434-FFC8BD980D40}" type="presOf" srcId="{29ECB218-9F4E-E54D-8BC3-F44141627D68}" destId="{88BBB739-F8E9-8343-B3F0-1A921210F7B7}" srcOrd="1" destOrd="0" presId="urn:microsoft.com/office/officeart/2005/8/layout/radial5"/>
    <dgm:cxn modelId="{1B0E3E68-EBA1-BA40-AC73-7053CAAD1C36}" srcId="{5954C49D-AD1A-E445-8106-0808B0F1BEDF}" destId="{43FBFD94-3CB9-CF4F-B3A0-B86B43B5CFC8}" srcOrd="0" destOrd="0" parTransId="{C14A01EA-373E-9640-91EC-F0A03BBBB96D}" sibTransId="{72A41731-790F-7D4F-957A-9331AC3A71A2}"/>
    <dgm:cxn modelId="{A688E569-004C-1A4E-B5B4-015CDC30DF41}" type="presOf" srcId="{5954C49D-AD1A-E445-8106-0808B0F1BEDF}" destId="{FB53FCEF-92B0-4846-B15B-17850545B3AC}" srcOrd="0" destOrd="0" presId="urn:microsoft.com/office/officeart/2005/8/layout/radial5"/>
    <dgm:cxn modelId="{24C2F06B-82A1-384F-B7EF-68AB31729A67}" type="presOf" srcId="{43FBFD94-3CB9-CF4F-B3A0-B86B43B5CFC8}" destId="{FB53FCEF-92B0-4846-B15B-17850545B3AC}" srcOrd="0" destOrd="1" presId="urn:microsoft.com/office/officeart/2005/8/layout/radial5"/>
    <dgm:cxn modelId="{3D3BFB6D-0BA1-D349-98D5-409818298A71}" srcId="{87318454-D964-8449-A562-1C6CC9BA74B0}" destId="{5954C49D-AD1A-E445-8106-0808B0F1BEDF}" srcOrd="4" destOrd="0" parTransId="{29ECB218-9F4E-E54D-8BC3-F44141627D68}" sibTransId="{E950BD52-CBFC-A045-962C-1AA2D774C76B}"/>
    <dgm:cxn modelId="{AD17B26E-9D26-6A45-95BF-F6D72DAC86B5}" srcId="{12918188-9BC2-8844-8A87-1E0AC787F256}" destId="{26B03250-F1E9-664A-A5C7-BDDA1D9A9055}" srcOrd="0" destOrd="0" parTransId="{DA7D2F11-834E-BD41-8B1F-08B89139BC55}" sibTransId="{31FE92C0-6C4C-D341-905D-C506E80AC5CB}"/>
    <dgm:cxn modelId="{CB05FE7C-68E4-FA45-9890-3605017B03D9}" type="presOf" srcId="{46E836C5-8C1B-BA48-9CFB-7695CC204362}" destId="{FB53FCEF-92B0-4846-B15B-17850545B3AC}" srcOrd="0" destOrd="3" presId="urn:microsoft.com/office/officeart/2005/8/layout/radial5"/>
    <dgm:cxn modelId="{E954A080-E271-214F-ACCF-4E0EAFB43426}" type="presOf" srcId="{A7B5C161-2EFA-F544-B140-6568715E387D}" destId="{9B23F953-C98F-1D49-9BE4-077AF24DD38A}" srcOrd="1" destOrd="0" presId="urn:microsoft.com/office/officeart/2005/8/layout/radial5"/>
    <dgm:cxn modelId="{8E02218E-31A9-6F47-9D64-A597510D9C30}" type="presOf" srcId="{12918188-9BC2-8844-8A87-1E0AC787F256}" destId="{42821745-C2AF-8C4F-8734-B645ED8EE683}" srcOrd="0" destOrd="0" presId="urn:microsoft.com/office/officeart/2005/8/layout/radial5"/>
    <dgm:cxn modelId="{2A4A2F8E-1282-C84E-B2B2-BFC9FBFF9C17}" srcId="{5954C49D-AD1A-E445-8106-0808B0F1BEDF}" destId="{C0A7EA52-D1DE-1B43-A339-BBC72A7ABA05}" srcOrd="1" destOrd="0" parTransId="{115876AF-1092-C24F-997A-C9098DB0656B}" sibTransId="{A97C0531-6D3B-374A-987A-735C99A267D7}"/>
    <dgm:cxn modelId="{F302E68E-BA1F-1D45-82CA-6F59908B545B}" srcId="{80A57C37-1CFA-234A-88B7-18B90C3D6736}" destId="{ECDB661E-BE4F-CE42-AC1C-29356887EC2A}" srcOrd="1" destOrd="0" parTransId="{7FD17B7C-3749-C245-8CDA-E9D36152E4B3}" sibTransId="{6F3E536D-AC5F-CF4E-819F-7471DBF7BC0F}"/>
    <dgm:cxn modelId="{76489290-C34A-CD40-858A-B1284F743B07}" type="presOf" srcId="{6B515724-9E39-FA45-BB36-6683AC413FA1}" destId="{8FDD4CD6-5A23-7F45-86EC-9C09E933D117}" srcOrd="0" destOrd="2" presId="urn:microsoft.com/office/officeart/2005/8/layout/radial5"/>
    <dgm:cxn modelId="{E3C3C7A2-9B5D-8547-8FC8-2C3C5E5310F6}" type="presOf" srcId="{87B9CB6B-537B-CC46-ABAE-C002021DC429}" destId="{D9559FBC-B537-EB4F-85E5-C6F75C307B2C}" srcOrd="0" destOrd="0" presId="urn:microsoft.com/office/officeart/2005/8/layout/radial5"/>
    <dgm:cxn modelId="{3A34B3A7-C94E-124B-8A5A-612BE8A04315}" srcId="{87318454-D964-8449-A562-1C6CC9BA74B0}" destId="{65736AF7-5B78-3E43-A964-40E51385CE7A}" srcOrd="0" destOrd="0" parTransId="{26630D56-56E5-2049-A0C7-F730E9E81E02}" sibTransId="{9B4F8BA2-1BF8-7A41-B7D5-10F35A859A33}"/>
    <dgm:cxn modelId="{E1B289C0-844C-7840-911E-1D6BAC76D075}" type="presOf" srcId="{ED28FFBD-53FE-1A47-A3DB-873FD030D866}" destId="{1EEE6578-AD01-A94E-9F64-3A8779E5F80B}" srcOrd="0" destOrd="3" presId="urn:microsoft.com/office/officeart/2005/8/layout/radial5"/>
    <dgm:cxn modelId="{325604CC-A364-E44C-BF13-ED4B8FCBC497}" srcId="{80A57C37-1CFA-234A-88B7-18B90C3D6736}" destId="{40170152-9B63-1749-876B-55BC7E9185AF}" srcOrd="0" destOrd="0" parTransId="{7F3BA8BF-E8A5-2D4A-85B6-122B817FD928}" sibTransId="{C66C28F3-DA1D-BA41-9A89-6643E9C7ADF4}"/>
    <dgm:cxn modelId="{CF8891CF-E5AE-4045-9289-1B28552D408F}" srcId="{80A57C37-1CFA-234A-88B7-18B90C3D6736}" destId="{FF2B3BE4-F5FF-F64F-906C-15A1323B2B4A}" srcOrd="2" destOrd="0" parTransId="{F2F9AE79-06A7-1349-9D04-E43042D83F3A}" sibTransId="{17A0E6E0-D947-CB49-8347-F181F6099F64}"/>
    <dgm:cxn modelId="{39993FD1-84A2-BB40-9EDE-892D2B98CA91}" type="presOf" srcId="{680426BC-EE38-CD40-9831-4CE2C2276AF2}" destId="{8FDD4CD6-5A23-7F45-86EC-9C09E933D117}" srcOrd="0" destOrd="3" presId="urn:microsoft.com/office/officeart/2005/8/layout/radial5"/>
    <dgm:cxn modelId="{7B7B57D1-222F-1F47-A4C3-4C33ECFB1CD2}" type="presOf" srcId="{ECDB661E-BE4F-CE42-AC1C-29356887EC2A}" destId="{193959F2-21A5-FA4B-BBE6-68F00280F2FE}" srcOrd="0" destOrd="2" presId="urn:microsoft.com/office/officeart/2005/8/layout/radial5"/>
    <dgm:cxn modelId="{0DDC08E7-E4FA-B44D-9397-9E0BAF0BAFD4}" type="presOf" srcId="{C0A7EA52-D1DE-1B43-A339-BBC72A7ABA05}" destId="{FB53FCEF-92B0-4846-B15B-17850545B3AC}" srcOrd="0" destOrd="2" presId="urn:microsoft.com/office/officeart/2005/8/layout/radial5"/>
    <dgm:cxn modelId="{E0A129E9-A87D-E443-9768-881216136315}" srcId="{87318454-D964-8449-A562-1C6CC9BA74B0}" destId="{12918188-9BC2-8844-8A87-1E0AC787F256}" srcOrd="1" destOrd="0" parTransId="{87B9CB6B-537B-CC46-ABAE-C002021DC429}" sibTransId="{C545C3BE-EB8A-6E4F-BB5F-76A1D8CC3A07}"/>
    <dgm:cxn modelId="{AEE9CFF6-9764-E447-8E80-8E90E8775D1D}" srcId="{87318454-D964-8449-A562-1C6CC9BA74B0}" destId="{80A57C37-1CFA-234A-88B7-18B90C3D6736}" srcOrd="2" destOrd="0" parTransId="{E75898F1-9AE9-B240-B6AF-A8E12A94F0A6}" sibTransId="{0F390A05-FF95-5043-AFF6-94E5EF6864E7}"/>
    <dgm:cxn modelId="{51D993F8-326E-C74D-A540-538570F7CB8C}" type="presOf" srcId="{87B9CB6B-537B-CC46-ABAE-C002021DC429}" destId="{88CA5BAD-43F9-C445-9314-B912AA36D082}" srcOrd="1" destOrd="0" presId="urn:microsoft.com/office/officeart/2005/8/layout/radial5"/>
    <dgm:cxn modelId="{04017BFB-3CC1-724F-B79D-FA359619A9CD}" srcId="{12918188-9BC2-8844-8A87-1E0AC787F256}" destId="{84525F24-B8B3-F141-B7ED-CEA20637AF96}" srcOrd="1" destOrd="0" parTransId="{23F6D582-25D6-A646-9E1C-38F44F273654}" sibTransId="{54D36F7F-059E-034B-9827-1C4BE8C5F297}"/>
    <dgm:cxn modelId="{4F0011FD-4095-A84D-9BC3-5DEAC7C682A1}" type="presOf" srcId="{E75898F1-9AE9-B240-B6AF-A8E12A94F0A6}" destId="{F05BE0EE-0502-DC40-BFC1-6CAA65154A03}" srcOrd="1" destOrd="0" presId="urn:microsoft.com/office/officeart/2005/8/layout/radial5"/>
    <dgm:cxn modelId="{5CE8D8FE-4AE7-914B-9A84-9C40FDA198AA}" type="presOf" srcId="{E75898F1-9AE9-B240-B6AF-A8E12A94F0A6}" destId="{489CF754-B366-4143-8761-50BD5D801903}" srcOrd="0" destOrd="0" presId="urn:microsoft.com/office/officeart/2005/8/layout/radial5"/>
    <dgm:cxn modelId="{AF4EC7FF-EBA7-EF4C-B0B6-1471DC6A6641}" type="presOf" srcId="{6AE12B66-70B0-B540-BB81-868AAF50B858}" destId="{1EEE6578-AD01-A94E-9F64-3A8779E5F80B}" srcOrd="0" destOrd="0" presId="urn:microsoft.com/office/officeart/2005/8/layout/radial5"/>
    <dgm:cxn modelId="{B9BC2F41-62CB-4B49-8B55-E69CC68F8795}" type="presParOf" srcId="{E239FBBF-1A9B-3A4F-83E0-287362BFA1FA}" destId="{DED0FE3E-F3B2-C541-A7A5-D53302A9684B}" srcOrd="0" destOrd="0" presId="urn:microsoft.com/office/officeart/2005/8/layout/radial5"/>
    <dgm:cxn modelId="{C4D4B544-44F5-7C41-AA25-62326B76C450}" type="presParOf" srcId="{E239FBBF-1A9B-3A4F-83E0-287362BFA1FA}" destId="{7175FA4D-119F-0D40-83ED-3A30B3D12FF1}" srcOrd="1" destOrd="0" presId="urn:microsoft.com/office/officeart/2005/8/layout/radial5"/>
    <dgm:cxn modelId="{476CA36A-AEDF-124F-80C4-36AA1F4E3E07}" type="presParOf" srcId="{7175FA4D-119F-0D40-83ED-3A30B3D12FF1}" destId="{5DB15854-6058-CB45-BB51-789A3913A8D6}" srcOrd="0" destOrd="0" presId="urn:microsoft.com/office/officeart/2005/8/layout/radial5"/>
    <dgm:cxn modelId="{880B51C2-6E00-9246-BD97-B40C947FAA6F}" type="presParOf" srcId="{E239FBBF-1A9B-3A4F-83E0-287362BFA1FA}" destId="{8FDD4CD6-5A23-7F45-86EC-9C09E933D117}" srcOrd="2" destOrd="0" presId="urn:microsoft.com/office/officeart/2005/8/layout/radial5"/>
    <dgm:cxn modelId="{13AD8BB3-1C63-2F44-909C-E39503F3359A}" type="presParOf" srcId="{E239FBBF-1A9B-3A4F-83E0-287362BFA1FA}" destId="{D9559FBC-B537-EB4F-85E5-C6F75C307B2C}" srcOrd="3" destOrd="0" presId="urn:microsoft.com/office/officeart/2005/8/layout/radial5"/>
    <dgm:cxn modelId="{A3BC0A16-A71D-784E-A289-68FB560A44B8}" type="presParOf" srcId="{D9559FBC-B537-EB4F-85E5-C6F75C307B2C}" destId="{88CA5BAD-43F9-C445-9314-B912AA36D082}" srcOrd="0" destOrd="0" presId="urn:microsoft.com/office/officeart/2005/8/layout/radial5"/>
    <dgm:cxn modelId="{1FB28587-7B7B-C146-A301-DB81C0794E23}" type="presParOf" srcId="{E239FBBF-1A9B-3A4F-83E0-287362BFA1FA}" destId="{42821745-C2AF-8C4F-8734-B645ED8EE683}" srcOrd="4" destOrd="0" presId="urn:microsoft.com/office/officeart/2005/8/layout/radial5"/>
    <dgm:cxn modelId="{ECCD2CAD-EDC3-054B-B975-E17F2717AFC1}" type="presParOf" srcId="{E239FBBF-1A9B-3A4F-83E0-287362BFA1FA}" destId="{489CF754-B366-4143-8761-50BD5D801903}" srcOrd="5" destOrd="0" presId="urn:microsoft.com/office/officeart/2005/8/layout/radial5"/>
    <dgm:cxn modelId="{3738667F-5169-F34F-9886-F4E270584E23}" type="presParOf" srcId="{489CF754-B366-4143-8761-50BD5D801903}" destId="{F05BE0EE-0502-DC40-BFC1-6CAA65154A03}" srcOrd="0" destOrd="0" presId="urn:microsoft.com/office/officeart/2005/8/layout/radial5"/>
    <dgm:cxn modelId="{31A0B22D-5C78-BF40-900B-C0322E706532}" type="presParOf" srcId="{E239FBBF-1A9B-3A4F-83E0-287362BFA1FA}" destId="{193959F2-21A5-FA4B-BBE6-68F00280F2FE}" srcOrd="6" destOrd="0" presId="urn:microsoft.com/office/officeart/2005/8/layout/radial5"/>
    <dgm:cxn modelId="{992E2689-2A9A-0B4A-9399-52CC639007BE}" type="presParOf" srcId="{E239FBBF-1A9B-3A4F-83E0-287362BFA1FA}" destId="{5B727096-45FF-7E46-AB1C-DB1970C90DD5}" srcOrd="7" destOrd="0" presId="urn:microsoft.com/office/officeart/2005/8/layout/radial5"/>
    <dgm:cxn modelId="{47178649-E247-1845-B47E-25437B6FD954}" type="presParOf" srcId="{5B727096-45FF-7E46-AB1C-DB1970C90DD5}" destId="{9B23F953-C98F-1D49-9BE4-077AF24DD38A}" srcOrd="0" destOrd="0" presId="urn:microsoft.com/office/officeart/2005/8/layout/radial5"/>
    <dgm:cxn modelId="{3F63DC47-02A7-6543-8A42-C2E8D573AF37}" type="presParOf" srcId="{E239FBBF-1A9B-3A4F-83E0-287362BFA1FA}" destId="{1EEE6578-AD01-A94E-9F64-3A8779E5F80B}" srcOrd="8" destOrd="0" presId="urn:microsoft.com/office/officeart/2005/8/layout/radial5"/>
    <dgm:cxn modelId="{B85D42BB-A637-6048-9320-703B99C79FD3}" type="presParOf" srcId="{E239FBBF-1A9B-3A4F-83E0-287362BFA1FA}" destId="{D2441E1A-151F-7949-BC44-986B97DA4025}" srcOrd="9" destOrd="0" presId="urn:microsoft.com/office/officeart/2005/8/layout/radial5"/>
    <dgm:cxn modelId="{91282288-A141-3A47-A5ED-5CF76C6A5ED2}" type="presParOf" srcId="{D2441E1A-151F-7949-BC44-986B97DA4025}" destId="{88BBB739-F8E9-8343-B3F0-1A921210F7B7}" srcOrd="0" destOrd="0" presId="urn:microsoft.com/office/officeart/2005/8/layout/radial5"/>
    <dgm:cxn modelId="{2A27BDFC-B63A-0843-A436-275A3F77E676}" type="presParOf" srcId="{E239FBBF-1A9B-3A4F-83E0-287362BFA1FA}" destId="{FB53FCEF-92B0-4846-B15B-17850545B3A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3DC16-5841-E54A-85E5-B0B30D5D3070}">
      <dsp:nvSpPr>
        <dsp:cNvPr id="0" name=""/>
        <dsp:cNvSpPr/>
      </dsp:nvSpPr>
      <dsp:spPr>
        <a:xfrm>
          <a:off x="1688017" y="42"/>
          <a:ext cx="1215014" cy="607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MI</a:t>
          </a:r>
        </a:p>
      </dsp:txBody>
      <dsp:txXfrm>
        <a:off x="1705810" y="17835"/>
        <a:ext cx="1179428" cy="571921"/>
      </dsp:txXfrm>
    </dsp:sp>
    <dsp:sp modelId="{ABC6A727-2A7E-C14C-96D8-4703A2A7353D}">
      <dsp:nvSpPr>
        <dsp:cNvPr id="0" name=""/>
        <dsp:cNvSpPr/>
      </dsp:nvSpPr>
      <dsp:spPr>
        <a:xfrm rot="2700000">
          <a:off x="2562396" y="781985"/>
          <a:ext cx="635264" cy="21262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626184" y="824510"/>
        <a:ext cx="507688" cy="127577"/>
      </dsp:txXfrm>
    </dsp:sp>
    <dsp:sp modelId="{2C4E58AC-998A-B345-9011-318E5E14B02B}">
      <dsp:nvSpPr>
        <dsp:cNvPr id="0" name=""/>
        <dsp:cNvSpPr/>
      </dsp:nvSpPr>
      <dsp:spPr>
        <a:xfrm>
          <a:off x="2857024" y="1169048"/>
          <a:ext cx="1215014" cy="607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CD</a:t>
          </a:r>
        </a:p>
      </dsp:txBody>
      <dsp:txXfrm>
        <a:off x="2874817" y="1186841"/>
        <a:ext cx="1179428" cy="571921"/>
      </dsp:txXfrm>
    </dsp:sp>
    <dsp:sp modelId="{BBE3376A-D446-9249-8D5F-82702D65136F}">
      <dsp:nvSpPr>
        <dsp:cNvPr id="0" name=""/>
        <dsp:cNvSpPr/>
      </dsp:nvSpPr>
      <dsp:spPr>
        <a:xfrm rot="8100000">
          <a:off x="2562396" y="1950992"/>
          <a:ext cx="635264" cy="21262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626184" y="1993517"/>
        <a:ext cx="507688" cy="127577"/>
      </dsp:txXfrm>
    </dsp:sp>
    <dsp:sp modelId="{7E83235A-90BE-8541-A24F-E60AEA7BD964}">
      <dsp:nvSpPr>
        <dsp:cNvPr id="0" name=""/>
        <dsp:cNvSpPr/>
      </dsp:nvSpPr>
      <dsp:spPr>
        <a:xfrm>
          <a:off x="1688017" y="2338055"/>
          <a:ext cx="1215014" cy="607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MH</a:t>
          </a:r>
        </a:p>
      </dsp:txBody>
      <dsp:txXfrm>
        <a:off x="1705810" y="2355848"/>
        <a:ext cx="1179428" cy="571921"/>
      </dsp:txXfrm>
    </dsp:sp>
    <dsp:sp modelId="{048BB7A8-B1B2-6B4E-B570-C07950092C36}">
      <dsp:nvSpPr>
        <dsp:cNvPr id="0" name=""/>
        <dsp:cNvSpPr/>
      </dsp:nvSpPr>
      <dsp:spPr>
        <a:xfrm rot="13500000">
          <a:off x="1393389" y="1950992"/>
          <a:ext cx="635264" cy="21262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457177" y="1993517"/>
        <a:ext cx="507688" cy="127577"/>
      </dsp:txXfrm>
    </dsp:sp>
    <dsp:sp modelId="{9A8276FE-CCD4-5144-8C4F-728157F28D58}">
      <dsp:nvSpPr>
        <dsp:cNvPr id="0" name=""/>
        <dsp:cNvSpPr/>
      </dsp:nvSpPr>
      <dsp:spPr>
        <a:xfrm>
          <a:off x="519010" y="1169048"/>
          <a:ext cx="1215014" cy="607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Work</a:t>
          </a:r>
        </a:p>
      </dsp:txBody>
      <dsp:txXfrm>
        <a:off x="536803" y="1186841"/>
        <a:ext cx="1179428" cy="571921"/>
      </dsp:txXfrm>
    </dsp:sp>
    <dsp:sp modelId="{857E4C81-03FB-0144-A3D0-A6E3AE898331}">
      <dsp:nvSpPr>
        <dsp:cNvPr id="0" name=""/>
        <dsp:cNvSpPr/>
      </dsp:nvSpPr>
      <dsp:spPr>
        <a:xfrm rot="18900000">
          <a:off x="1393389" y="781985"/>
          <a:ext cx="635264" cy="21262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457177" y="824510"/>
        <a:ext cx="507688" cy="127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0E228-02C4-7944-A77B-3266E7E7500E}">
      <dsp:nvSpPr>
        <dsp:cNvPr id="0" name=""/>
        <dsp:cNvSpPr/>
      </dsp:nvSpPr>
      <dsp:spPr>
        <a:xfrm>
          <a:off x="2732" y="401357"/>
          <a:ext cx="4046737" cy="777600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Mental Illness</a:t>
          </a:r>
        </a:p>
      </dsp:txBody>
      <dsp:txXfrm>
        <a:off x="2732" y="401357"/>
        <a:ext cx="4046737" cy="777600"/>
      </dsp:txXfrm>
    </dsp:sp>
    <dsp:sp modelId="{51A42AA8-809A-854D-A01D-2BFCF6583494}">
      <dsp:nvSpPr>
        <dsp:cNvPr id="0" name=""/>
        <dsp:cNvSpPr/>
      </dsp:nvSpPr>
      <dsp:spPr>
        <a:xfrm>
          <a:off x="2732" y="1178957"/>
          <a:ext cx="4046737" cy="4944471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700" kern="1200" dirty="0"/>
            <a:t>“Mental illnesses are</a:t>
          </a:r>
          <a:r>
            <a:rPr lang="mr-IN" sz="2700" kern="1200" dirty="0"/>
            <a:t>…</a:t>
          </a:r>
          <a:r>
            <a:rPr lang="en-CA" sz="2700" kern="1200" dirty="0"/>
            <a:t> </a:t>
          </a:r>
          <a:r>
            <a:rPr lang="en-US" sz="2700" kern="1200" dirty="0"/>
            <a:t>characterized by alterations in thinking, mood or </a:t>
          </a:r>
          <a:r>
            <a:rPr lang="en-US" sz="2700" kern="1200" dirty="0" err="1"/>
            <a:t>behaviour</a:t>
          </a:r>
          <a:r>
            <a:rPr lang="en-US" sz="2700" kern="1200" dirty="0"/>
            <a:t> associated with significant distress and impaired functioning” (PHAC, 2017)</a:t>
          </a:r>
        </a:p>
      </dsp:txBody>
      <dsp:txXfrm>
        <a:off x="2732" y="1178957"/>
        <a:ext cx="4046737" cy="4944471"/>
      </dsp:txXfrm>
    </dsp:sp>
    <dsp:sp modelId="{DD1B6802-2DE5-8B4B-A199-057712ECE18E}">
      <dsp:nvSpPr>
        <dsp:cNvPr id="0" name=""/>
        <dsp:cNvSpPr/>
      </dsp:nvSpPr>
      <dsp:spPr>
        <a:xfrm>
          <a:off x="4620646" y="401357"/>
          <a:ext cx="4283512" cy="7776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Mental Health</a:t>
          </a:r>
        </a:p>
      </dsp:txBody>
      <dsp:txXfrm>
        <a:off x="4620646" y="401357"/>
        <a:ext cx="4283512" cy="777600"/>
      </dsp:txXfrm>
    </dsp:sp>
    <dsp:sp modelId="{94DD665D-3305-D84A-82DA-B75608E87612}">
      <dsp:nvSpPr>
        <dsp:cNvPr id="0" name=""/>
        <dsp:cNvSpPr/>
      </dsp:nvSpPr>
      <dsp:spPr>
        <a:xfrm>
          <a:off x="4616013" y="1178957"/>
          <a:ext cx="4292779" cy="4944471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700" kern="1200" dirty="0"/>
            <a:t>“</a:t>
          </a:r>
          <a:r>
            <a:rPr lang="mr-IN" sz="2700" kern="1200" dirty="0"/>
            <a:t>…</a:t>
          </a:r>
          <a:r>
            <a:rPr lang="en-US" sz="2700" kern="1200" dirty="0"/>
            <a:t>feel, think, act in ways that enhance our ability to enjoy life and deal with the challenges we face. It is a positive sense of emotional and spiritual well-being that respects the importance of culture, equity, social justice, interconnections and personal dignity” (PHAC, 2017)</a:t>
          </a:r>
        </a:p>
      </dsp:txBody>
      <dsp:txXfrm>
        <a:off x="4616013" y="1178957"/>
        <a:ext cx="4292779" cy="4944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E8EA0-D643-6240-B49A-025EDC72DE17}">
      <dsp:nvSpPr>
        <dsp:cNvPr id="0" name=""/>
        <dsp:cNvSpPr/>
      </dsp:nvSpPr>
      <dsp:spPr>
        <a:xfrm>
          <a:off x="0" y="21637"/>
          <a:ext cx="7259782" cy="25974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Career development is the lifelong process of managing learning, work, leisure, and transitions in order to move toward a personally determined and evolving preferred future. (S&amp;Gs)</a:t>
          </a:r>
        </a:p>
      </dsp:txBody>
      <dsp:txXfrm>
        <a:off x="126795" y="148432"/>
        <a:ext cx="7006192" cy="2343810"/>
      </dsp:txXfrm>
    </dsp:sp>
    <dsp:sp modelId="{D0C65249-5F82-8842-A1A7-7FE7E07FBE8D}">
      <dsp:nvSpPr>
        <dsp:cNvPr id="0" name=""/>
        <dsp:cNvSpPr/>
      </dsp:nvSpPr>
      <dsp:spPr>
        <a:xfrm>
          <a:off x="0" y="2705438"/>
          <a:ext cx="7259782" cy="259740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”Work” is only a part of this; “managing” may be the far more important part!</a:t>
          </a:r>
        </a:p>
      </dsp:txBody>
      <dsp:txXfrm>
        <a:off x="126795" y="2832233"/>
        <a:ext cx="7006192" cy="2343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0FE3E-F3B2-C541-A7A5-D53302A9684B}">
      <dsp:nvSpPr>
        <dsp:cNvPr id="0" name=""/>
        <dsp:cNvSpPr/>
      </dsp:nvSpPr>
      <dsp:spPr>
        <a:xfrm>
          <a:off x="4185822" y="2410235"/>
          <a:ext cx="1719660" cy="17196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Career Dev.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Processes</a:t>
          </a:r>
        </a:p>
      </dsp:txBody>
      <dsp:txXfrm>
        <a:off x="4437660" y="2662073"/>
        <a:ext cx="1215984" cy="1215984"/>
      </dsp:txXfrm>
    </dsp:sp>
    <dsp:sp modelId="{7175FA4D-119F-0D40-83ED-3A30B3D12FF1}">
      <dsp:nvSpPr>
        <dsp:cNvPr id="0" name=""/>
        <dsp:cNvSpPr/>
      </dsp:nvSpPr>
      <dsp:spPr>
        <a:xfrm rot="16200000">
          <a:off x="4863476" y="1784476"/>
          <a:ext cx="364352" cy="5846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18129" y="1956066"/>
        <a:ext cx="255046" cy="350810"/>
      </dsp:txXfrm>
    </dsp:sp>
    <dsp:sp modelId="{8FDD4CD6-5A23-7F45-86EC-9C09E933D117}">
      <dsp:nvSpPr>
        <dsp:cNvPr id="0" name=""/>
        <dsp:cNvSpPr/>
      </dsp:nvSpPr>
      <dsp:spPr>
        <a:xfrm>
          <a:off x="4185822" y="3118"/>
          <a:ext cx="1719660" cy="17196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Life Effects</a:t>
          </a:r>
        </a:p>
      </dsp:txBody>
      <dsp:txXfrm>
        <a:off x="4437660" y="254956"/>
        <a:ext cx="1215984" cy="1215984"/>
      </dsp:txXfrm>
    </dsp:sp>
    <dsp:sp modelId="{D9559FBC-B537-EB4F-85E5-C6F75C307B2C}">
      <dsp:nvSpPr>
        <dsp:cNvPr id="0" name=""/>
        <dsp:cNvSpPr/>
      </dsp:nvSpPr>
      <dsp:spPr>
        <a:xfrm rot="20520000">
          <a:off x="5998321" y="2608990"/>
          <a:ext cx="364352" cy="5846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000996" y="2742816"/>
        <a:ext cx="255046" cy="350810"/>
      </dsp:txXfrm>
    </dsp:sp>
    <dsp:sp modelId="{42821745-C2AF-8C4F-8734-B645ED8EE683}">
      <dsp:nvSpPr>
        <dsp:cNvPr id="0" name=""/>
        <dsp:cNvSpPr/>
      </dsp:nvSpPr>
      <dsp:spPr>
        <a:xfrm>
          <a:off x="6475126" y="1666395"/>
          <a:ext cx="1719660" cy="17196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C00000"/>
              </a:solidFill>
            </a:rPr>
            <a:t>Ability Effects</a:t>
          </a:r>
        </a:p>
      </dsp:txBody>
      <dsp:txXfrm>
        <a:off x="6726964" y="1918233"/>
        <a:ext cx="1215984" cy="1215984"/>
      </dsp:txXfrm>
    </dsp:sp>
    <dsp:sp modelId="{489CF754-B366-4143-8761-50BD5D801903}">
      <dsp:nvSpPr>
        <dsp:cNvPr id="0" name=""/>
        <dsp:cNvSpPr/>
      </dsp:nvSpPr>
      <dsp:spPr>
        <a:xfrm rot="3240000">
          <a:off x="5564849" y="3943081"/>
          <a:ext cx="364352" cy="5846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587378" y="4015803"/>
        <a:ext cx="255046" cy="350810"/>
      </dsp:txXfrm>
    </dsp:sp>
    <dsp:sp modelId="{193959F2-21A5-FA4B-BBE6-68F00280F2FE}">
      <dsp:nvSpPr>
        <dsp:cNvPr id="0" name=""/>
        <dsp:cNvSpPr/>
      </dsp:nvSpPr>
      <dsp:spPr>
        <a:xfrm>
          <a:off x="5600690" y="4357634"/>
          <a:ext cx="1719660" cy="17196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7030A0"/>
              </a:solidFill>
            </a:rPr>
            <a:t>Self-Perception Effects</a:t>
          </a:r>
        </a:p>
      </dsp:txBody>
      <dsp:txXfrm>
        <a:off x="5852528" y="4609472"/>
        <a:ext cx="1215984" cy="1215984"/>
      </dsp:txXfrm>
    </dsp:sp>
    <dsp:sp modelId="{5B727096-45FF-7E46-AB1C-DB1970C90DD5}">
      <dsp:nvSpPr>
        <dsp:cNvPr id="0" name=""/>
        <dsp:cNvSpPr/>
      </dsp:nvSpPr>
      <dsp:spPr>
        <a:xfrm rot="7560000">
          <a:off x="4162103" y="3943081"/>
          <a:ext cx="364352" cy="5846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248880" y="4015803"/>
        <a:ext cx="255046" cy="350810"/>
      </dsp:txXfrm>
    </dsp:sp>
    <dsp:sp modelId="{1EEE6578-AD01-A94E-9F64-3A8779E5F80B}">
      <dsp:nvSpPr>
        <dsp:cNvPr id="0" name=""/>
        <dsp:cNvSpPr/>
      </dsp:nvSpPr>
      <dsp:spPr>
        <a:xfrm>
          <a:off x="2770953" y="4357634"/>
          <a:ext cx="1719660" cy="17196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00"/>
              </a:solidFill>
            </a:rPr>
            <a:t>Opportunity-Perception Effects</a:t>
          </a:r>
        </a:p>
      </dsp:txBody>
      <dsp:txXfrm>
        <a:off x="3022791" y="4609472"/>
        <a:ext cx="1215984" cy="1215984"/>
      </dsp:txXfrm>
    </dsp:sp>
    <dsp:sp modelId="{11070C4D-343D-E84E-995E-026900F5A6E1}">
      <dsp:nvSpPr>
        <dsp:cNvPr id="0" name=""/>
        <dsp:cNvSpPr/>
      </dsp:nvSpPr>
      <dsp:spPr>
        <a:xfrm rot="11880000">
          <a:off x="3728631" y="2608990"/>
          <a:ext cx="364352" cy="5846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835262" y="2742816"/>
        <a:ext cx="255046" cy="350810"/>
      </dsp:txXfrm>
    </dsp:sp>
    <dsp:sp modelId="{078428C3-1042-064B-A87E-527BE0B5468B}">
      <dsp:nvSpPr>
        <dsp:cNvPr id="0" name=""/>
        <dsp:cNvSpPr/>
      </dsp:nvSpPr>
      <dsp:spPr>
        <a:xfrm>
          <a:off x="1896517" y="1666395"/>
          <a:ext cx="1719660" cy="171966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</a:rPr>
            <a:t>Opportunity Effects</a:t>
          </a:r>
        </a:p>
      </dsp:txBody>
      <dsp:txXfrm>
        <a:off x="2148355" y="1918233"/>
        <a:ext cx="1215984" cy="1215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0FE3E-F3B2-C541-A7A5-D53302A9684B}">
      <dsp:nvSpPr>
        <dsp:cNvPr id="0" name=""/>
        <dsp:cNvSpPr/>
      </dsp:nvSpPr>
      <dsp:spPr>
        <a:xfrm>
          <a:off x="5280677" y="3828346"/>
          <a:ext cx="2515824" cy="2515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C.D.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Process</a:t>
          </a:r>
        </a:p>
      </dsp:txBody>
      <dsp:txXfrm>
        <a:off x="5649111" y="4196780"/>
        <a:ext cx="1778956" cy="1778956"/>
      </dsp:txXfrm>
    </dsp:sp>
    <dsp:sp modelId="{7175FA4D-119F-0D40-83ED-3A30B3D12FF1}">
      <dsp:nvSpPr>
        <dsp:cNvPr id="0" name=""/>
        <dsp:cNvSpPr/>
      </dsp:nvSpPr>
      <dsp:spPr>
        <a:xfrm rot="16200000">
          <a:off x="6431492" y="3204647"/>
          <a:ext cx="214195" cy="8553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463621" y="3407852"/>
        <a:ext cx="149937" cy="513228"/>
      </dsp:txXfrm>
    </dsp:sp>
    <dsp:sp modelId="{8FDD4CD6-5A23-7F45-86EC-9C09E933D117}">
      <dsp:nvSpPr>
        <dsp:cNvPr id="0" name=""/>
        <dsp:cNvSpPr/>
      </dsp:nvSpPr>
      <dsp:spPr>
        <a:xfrm>
          <a:off x="4497652" y="-295065"/>
          <a:ext cx="4081875" cy="37192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50000"/>
                </a:schemeClr>
              </a:solidFill>
            </a:rPr>
            <a:t>Life Effects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Income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Social Identity</a:t>
          </a:r>
        </a:p>
      </dsp:txBody>
      <dsp:txXfrm>
        <a:off x="5095429" y="249609"/>
        <a:ext cx="2886321" cy="2629921"/>
      </dsp:txXfrm>
    </dsp:sp>
    <dsp:sp modelId="{D9559FBC-B537-EB4F-85E5-C6F75C307B2C}">
      <dsp:nvSpPr>
        <dsp:cNvPr id="0" name=""/>
        <dsp:cNvSpPr/>
      </dsp:nvSpPr>
      <dsp:spPr>
        <a:xfrm rot="20520000">
          <a:off x="7932349" y="4119100"/>
          <a:ext cx="533108" cy="8553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936263" y="4314887"/>
        <a:ext cx="373176" cy="513228"/>
      </dsp:txXfrm>
    </dsp:sp>
    <dsp:sp modelId="{42821745-C2AF-8C4F-8734-B645ED8EE683}">
      <dsp:nvSpPr>
        <dsp:cNvPr id="0" name=""/>
        <dsp:cNvSpPr/>
      </dsp:nvSpPr>
      <dsp:spPr>
        <a:xfrm>
          <a:off x="8630003" y="2740084"/>
          <a:ext cx="2515824" cy="25158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C00000"/>
              </a:solidFill>
            </a:rPr>
            <a:t>Ability Effects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C00000"/>
              </a:solidFill>
            </a:rPr>
            <a:t>Career management skills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C00000"/>
              </a:solidFill>
            </a:rPr>
            <a:t>Self management skills</a:t>
          </a:r>
        </a:p>
      </dsp:txBody>
      <dsp:txXfrm>
        <a:off x="8998437" y="3108518"/>
        <a:ext cx="1778956" cy="1778956"/>
      </dsp:txXfrm>
    </dsp:sp>
    <dsp:sp modelId="{489CF754-B366-4143-8761-50BD5D801903}">
      <dsp:nvSpPr>
        <dsp:cNvPr id="0" name=""/>
        <dsp:cNvSpPr/>
      </dsp:nvSpPr>
      <dsp:spPr>
        <a:xfrm rot="3240000">
          <a:off x="7298165" y="6070915"/>
          <a:ext cx="533108" cy="8553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331128" y="6177297"/>
        <a:ext cx="373176" cy="513228"/>
      </dsp:txXfrm>
    </dsp:sp>
    <dsp:sp modelId="{193959F2-21A5-FA4B-BBE6-68F00280F2FE}">
      <dsp:nvSpPr>
        <dsp:cNvPr id="0" name=""/>
        <dsp:cNvSpPr/>
      </dsp:nvSpPr>
      <dsp:spPr>
        <a:xfrm>
          <a:off x="7350674" y="6677453"/>
          <a:ext cx="2515824" cy="25158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7030A0"/>
              </a:solidFill>
            </a:rPr>
            <a:t>Self-Perception Effects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7030A0"/>
              </a:solidFill>
            </a:rPr>
            <a:t>Efficacy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7030A0"/>
              </a:solidFill>
            </a:rPr>
            <a:t>Identity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7030A0"/>
              </a:solidFill>
            </a:rPr>
            <a:t>Hope</a:t>
          </a:r>
        </a:p>
      </dsp:txBody>
      <dsp:txXfrm>
        <a:off x="7719108" y="7045887"/>
        <a:ext cx="1778956" cy="1778956"/>
      </dsp:txXfrm>
    </dsp:sp>
    <dsp:sp modelId="{5B727096-45FF-7E46-AB1C-DB1970C90DD5}">
      <dsp:nvSpPr>
        <dsp:cNvPr id="0" name=""/>
        <dsp:cNvSpPr/>
      </dsp:nvSpPr>
      <dsp:spPr>
        <a:xfrm rot="7560000">
          <a:off x="5245905" y="6070915"/>
          <a:ext cx="533108" cy="8553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5372874" y="6177297"/>
        <a:ext cx="373176" cy="513228"/>
      </dsp:txXfrm>
    </dsp:sp>
    <dsp:sp modelId="{1EEE6578-AD01-A94E-9F64-3A8779E5F80B}">
      <dsp:nvSpPr>
        <dsp:cNvPr id="0" name=""/>
        <dsp:cNvSpPr/>
      </dsp:nvSpPr>
      <dsp:spPr>
        <a:xfrm>
          <a:off x="3210680" y="6677453"/>
          <a:ext cx="2515824" cy="25158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FF00"/>
              </a:solidFill>
            </a:rPr>
            <a:t>Opportunity-Perception Effects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FFFF00"/>
              </a:solidFill>
            </a:rPr>
            <a:t>Uncertainty Tolerance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FFFF00"/>
              </a:solidFill>
            </a:rPr>
            <a:t>Cognitive Bandwidth</a:t>
          </a:r>
        </a:p>
      </dsp:txBody>
      <dsp:txXfrm>
        <a:off x="3579114" y="7045887"/>
        <a:ext cx="1778956" cy="1778956"/>
      </dsp:txXfrm>
    </dsp:sp>
    <dsp:sp modelId="{D2441E1A-151F-7949-BC44-986B97DA4025}">
      <dsp:nvSpPr>
        <dsp:cNvPr id="0" name=""/>
        <dsp:cNvSpPr/>
      </dsp:nvSpPr>
      <dsp:spPr>
        <a:xfrm rot="11880000">
          <a:off x="4611722" y="4119100"/>
          <a:ext cx="533108" cy="8553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767740" y="4314887"/>
        <a:ext cx="373176" cy="513228"/>
      </dsp:txXfrm>
    </dsp:sp>
    <dsp:sp modelId="{FB53FCEF-92B0-4846-B15B-17850545B3AC}">
      <dsp:nvSpPr>
        <dsp:cNvPr id="0" name=""/>
        <dsp:cNvSpPr/>
      </dsp:nvSpPr>
      <dsp:spPr>
        <a:xfrm>
          <a:off x="1931351" y="2740084"/>
          <a:ext cx="2515824" cy="25158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2060"/>
              </a:solidFill>
            </a:rPr>
            <a:t>Opportunity Effects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060"/>
              </a:solidFill>
            </a:rPr>
            <a:t>Work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060"/>
              </a:solidFill>
            </a:rPr>
            <a:t>Learning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060"/>
              </a:solidFill>
            </a:rPr>
            <a:t>Relationships</a:t>
          </a:r>
        </a:p>
      </dsp:txBody>
      <dsp:txXfrm>
        <a:off x="2299785" y="3108518"/>
        <a:ext cx="1778956" cy="1778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0FE3E-F3B2-C541-A7A5-D53302A9684B}">
      <dsp:nvSpPr>
        <dsp:cNvPr id="0" name=""/>
        <dsp:cNvSpPr/>
      </dsp:nvSpPr>
      <dsp:spPr>
        <a:xfrm>
          <a:off x="3782334" y="2575584"/>
          <a:ext cx="1835971" cy="1835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C.D.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Process</a:t>
          </a:r>
        </a:p>
      </dsp:txBody>
      <dsp:txXfrm>
        <a:off x="4051206" y="2844456"/>
        <a:ext cx="1298227" cy="1298227"/>
      </dsp:txXfrm>
    </dsp:sp>
    <dsp:sp modelId="{7175FA4D-119F-0D40-83ED-3A30B3D12FF1}">
      <dsp:nvSpPr>
        <dsp:cNvPr id="0" name=""/>
        <dsp:cNvSpPr/>
      </dsp:nvSpPr>
      <dsp:spPr>
        <a:xfrm rot="16200000">
          <a:off x="4505434" y="1906792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563900" y="2090104"/>
        <a:ext cx="272839" cy="374538"/>
      </dsp:txXfrm>
    </dsp:sp>
    <dsp:sp modelId="{8FDD4CD6-5A23-7F45-86EC-9C09E933D117}">
      <dsp:nvSpPr>
        <dsp:cNvPr id="0" name=""/>
        <dsp:cNvSpPr/>
      </dsp:nvSpPr>
      <dsp:spPr>
        <a:xfrm>
          <a:off x="3782334" y="4196"/>
          <a:ext cx="1835971" cy="18359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1">
                  <a:lumMod val="50000"/>
                </a:schemeClr>
              </a:solidFill>
            </a:rPr>
            <a:t>Direct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1">
                  <a:lumMod val="50000"/>
                </a:schemeClr>
              </a:solidFill>
            </a:rPr>
            <a:t>Work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1">
                  <a:lumMod val="50000"/>
                </a:schemeClr>
              </a:solidFill>
            </a:rPr>
            <a:t>Income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1">
                  <a:lumMod val="50000"/>
                </a:schemeClr>
              </a:solidFill>
            </a:rPr>
            <a:t>Social Identity</a:t>
          </a:r>
        </a:p>
      </dsp:txBody>
      <dsp:txXfrm>
        <a:off x="4051206" y="273068"/>
        <a:ext cx="1298227" cy="1298227"/>
      </dsp:txXfrm>
    </dsp:sp>
    <dsp:sp modelId="{D9559FBC-B537-EB4F-85E5-C6F75C307B2C}">
      <dsp:nvSpPr>
        <dsp:cNvPr id="0" name=""/>
        <dsp:cNvSpPr/>
      </dsp:nvSpPr>
      <dsp:spPr>
        <a:xfrm rot="9720000">
          <a:off x="5393054" y="2934993"/>
          <a:ext cx="131592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5431566" y="3053739"/>
        <a:ext cx="92114" cy="374538"/>
      </dsp:txXfrm>
    </dsp:sp>
    <dsp:sp modelId="{42821745-C2AF-8C4F-8734-B645ED8EE683}">
      <dsp:nvSpPr>
        <dsp:cNvPr id="0" name=""/>
        <dsp:cNvSpPr/>
      </dsp:nvSpPr>
      <dsp:spPr>
        <a:xfrm>
          <a:off x="5227210" y="938353"/>
          <a:ext cx="3837290" cy="35212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</a:rPr>
            <a:t>Ability Effects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C00000"/>
              </a:solidFill>
            </a:rPr>
            <a:t>Career management skills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C00000"/>
              </a:solidFill>
            </a:rPr>
            <a:t>Self management skills</a:t>
          </a:r>
        </a:p>
      </dsp:txBody>
      <dsp:txXfrm>
        <a:off x="5789168" y="1454025"/>
        <a:ext cx="2713374" cy="2489884"/>
      </dsp:txXfrm>
    </dsp:sp>
    <dsp:sp modelId="{489CF754-B366-4143-8761-50BD5D801903}">
      <dsp:nvSpPr>
        <dsp:cNvPr id="0" name=""/>
        <dsp:cNvSpPr/>
      </dsp:nvSpPr>
      <dsp:spPr>
        <a:xfrm rot="3240000">
          <a:off x="5254662" y="4212679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278762" y="4290225"/>
        <a:ext cx="272839" cy="374538"/>
      </dsp:txXfrm>
    </dsp:sp>
    <dsp:sp modelId="{193959F2-21A5-FA4B-BBE6-68F00280F2FE}">
      <dsp:nvSpPr>
        <dsp:cNvPr id="0" name=""/>
        <dsp:cNvSpPr/>
      </dsp:nvSpPr>
      <dsp:spPr>
        <a:xfrm>
          <a:off x="5293758" y="4655881"/>
          <a:ext cx="1835971" cy="18359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7030A0"/>
              </a:solidFill>
            </a:rPr>
            <a:t>Self-Perception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7030A0"/>
              </a:solidFill>
            </a:rPr>
            <a:t>Efficacy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7030A0"/>
              </a:solidFill>
            </a:rPr>
            <a:t>Identity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7030A0"/>
              </a:solidFill>
            </a:rPr>
            <a:t>Hope</a:t>
          </a:r>
        </a:p>
      </dsp:txBody>
      <dsp:txXfrm>
        <a:off x="5562630" y="4924753"/>
        <a:ext cx="1298227" cy="1298227"/>
      </dsp:txXfrm>
    </dsp:sp>
    <dsp:sp modelId="{5B727096-45FF-7E46-AB1C-DB1970C90DD5}">
      <dsp:nvSpPr>
        <dsp:cNvPr id="0" name=""/>
        <dsp:cNvSpPr/>
      </dsp:nvSpPr>
      <dsp:spPr>
        <a:xfrm rot="7560000">
          <a:off x="3756206" y="4212679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849037" y="4290225"/>
        <a:ext cx="272839" cy="374538"/>
      </dsp:txXfrm>
    </dsp:sp>
    <dsp:sp modelId="{1EEE6578-AD01-A94E-9F64-3A8779E5F80B}">
      <dsp:nvSpPr>
        <dsp:cNvPr id="0" name=""/>
        <dsp:cNvSpPr/>
      </dsp:nvSpPr>
      <dsp:spPr>
        <a:xfrm>
          <a:off x="2270910" y="4655881"/>
          <a:ext cx="1835971" cy="18359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FFFF00"/>
              </a:solidFill>
            </a:rPr>
            <a:t>Opportunity-Perception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FFFF00"/>
              </a:solidFill>
            </a:rPr>
            <a:t>Uncertainty Tolerance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FFFF00"/>
              </a:solidFill>
            </a:rPr>
            <a:t>Cognitive Bandwidth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FFFF00"/>
              </a:solidFill>
            </a:rPr>
            <a:t>Attention</a:t>
          </a:r>
        </a:p>
      </dsp:txBody>
      <dsp:txXfrm>
        <a:off x="2539782" y="4924753"/>
        <a:ext cx="1298227" cy="1298227"/>
      </dsp:txXfrm>
    </dsp:sp>
    <dsp:sp modelId="{D2441E1A-151F-7949-BC44-986B97DA4025}">
      <dsp:nvSpPr>
        <dsp:cNvPr id="0" name=""/>
        <dsp:cNvSpPr/>
      </dsp:nvSpPr>
      <dsp:spPr>
        <a:xfrm rot="11880000">
          <a:off x="3293158" y="2787563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407227" y="2930476"/>
        <a:ext cx="272839" cy="374538"/>
      </dsp:txXfrm>
    </dsp:sp>
    <dsp:sp modelId="{FB53FCEF-92B0-4846-B15B-17850545B3AC}">
      <dsp:nvSpPr>
        <dsp:cNvPr id="0" name=""/>
        <dsp:cNvSpPr/>
      </dsp:nvSpPr>
      <dsp:spPr>
        <a:xfrm>
          <a:off x="1336799" y="1780982"/>
          <a:ext cx="1835971" cy="18359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2060"/>
              </a:solidFill>
            </a:rPr>
            <a:t>Opportunity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002060"/>
              </a:solidFill>
            </a:rPr>
            <a:t>Work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002060"/>
              </a:solidFill>
            </a:rPr>
            <a:t>Learning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002060"/>
              </a:solidFill>
            </a:rPr>
            <a:t>Relationships</a:t>
          </a:r>
        </a:p>
      </dsp:txBody>
      <dsp:txXfrm>
        <a:off x="1605671" y="2049854"/>
        <a:ext cx="1298227" cy="12982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0FE3E-F3B2-C541-A7A5-D53302A9684B}">
      <dsp:nvSpPr>
        <dsp:cNvPr id="0" name=""/>
        <dsp:cNvSpPr/>
      </dsp:nvSpPr>
      <dsp:spPr>
        <a:xfrm>
          <a:off x="4282664" y="2163381"/>
          <a:ext cx="1835971" cy="1835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C.D.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Process</a:t>
          </a:r>
        </a:p>
      </dsp:txBody>
      <dsp:txXfrm>
        <a:off x="4551536" y="2432253"/>
        <a:ext cx="1298227" cy="1298227"/>
      </dsp:txXfrm>
    </dsp:sp>
    <dsp:sp modelId="{7175FA4D-119F-0D40-83ED-3A30B3D12FF1}">
      <dsp:nvSpPr>
        <dsp:cNvPr id="0" name=""/>
        <dsp:cNvSpPr/>
      </dsp:nvSpPr>
      <dsp:spPr>
        <a:xfrm rot="16200000">
          <a:off x="5005764" y="1494589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064230" y="1677901"/>
        <a:ext cx="272839" cy="374538"/>
      </dsp:txXfrm>
    </dsp:sp>
    <dsp:sp modelId="{8FDD4CD6-5A23-7F45-86EC-9C09E933D117}">
      <dsp:nvSpPr>
        <dsp:cNvPr id="0" name=""/>
        <dsp:cNvSpPr/>
      </dsp:nvSpPr>
      <dsp:spPr>
        <a:xfrm>
          <a:off x="4282664" y="-408006"/>
          <a:ext cx="1835971" cy="18359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1">
                  <a:lumMod val="50000"/>
                </a:schemeClr>
              </a:solidFill>
            </a:rPr>
            <a:t>Direct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1">
                  <a:lumMod val="50000"/>
                </a:schemeClr>
              </a:solidFill>
            </a:rPr>
            <a:t>Work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1">
                  <a:lumMod val="50000"/>
                </a:schemeClr>
              </a:solidFill>
            </a:rPr>
            <a:t>Income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1">
                  <a:lumMod val="50000"/>
                </a:schemeClr>
              </a:solidFill>
            </a:rPr>
            <a:t>Social Identity</a:t>
          </a:r>
        </a:p>
      </dsp:txBody>
      <dsp:txXfrm>
        <a:off x="4551536" y="-139134"/>
        <a:ext cx="1298227" cy="1298227"/>
      </dsp:txXfrm>
    </dsp:sp>
    <dsp:sp modelId="{D9559FBC-B537-EB4F-85E5-C6F75C307B2C}">
      <dsp:nvSpPr>
        <dsp:cNvPr id="0" name=""/>
        <dsp:cNvSpPr/>
      </dsp:nvSpPr>
      <dsp:spPr>
        <a:xfrm rot="20520000">
          <a:off x="6218040" y="2375359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220902" y="2518272"/>
        <a:ext cx="272839" cy="374538"/>
      </dsp:txXfrm>
    </dsp:sp>
    <dsp:sp modelId="{42821745-C2AF-8C4F-8734-B645ED8EE683}">
      <dsp:nvSpPr>
        <dsp:cNvPr id="0" name=""/>
        <dsp:cNvSpPr/>
      </dsp:nvSpPr>
      <dsp:spPr>
        <a:xfrm>
          <a:off x="6728199" y="1368779"/>
          <a:ext cx="1835971" cy="18359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C00000"/>
              </a:solidFill>
            </a:rPr>
            <a:t>Ability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C00000"/>
              </a:solidFill>
            </a:rPr>
            <a:t>Career management skills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C00000"/>
              </a:solidFill>
            </a:rPr>
            <a:t>Self management skills</a:t>
          </a:r>
        </a:p>
      </dsp:txBody>
      <dsp:txXfrm>
        <a:off x="6997071" y="1637651"/>
        <a:ext cx="1298227" cy="1298227"/>
      </dsp:txXfrm>
    </dsp:sp>
    <dsp:sp modelId="{489CF754-B366-4143-8761-50BD5D801903}">
      <dsp:nvSpPr>
        <dsp:cNvPr id="0" name=""/>
        <dsp:cNvSpPr/>
      </dsp:nvSpPr>
      <dsp:spPr>
        <a:xfrm rot="14040000">
          <a:off x="5687813" y="3474530"/>
          <a:ext cx="50501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5699840" y="3605504"/>
        <a:ext cx="35351" cy="374538"/>
      </dsp:txXfrm>
    </dsp:sp>
    <dsp:sp modelId="{193959F2-21A5-FA4B-BBE6-68F00280F2FE}">
      <dsp:nvSpPr>
        <dsp:cNvPr id="0" name=""/>
        <dsp:cNvSpPr/>
      </dsp:nvSpPr>
      <dsp:spPr>
        <a:xfrm>
          <a:off x="4951266" y="3419271"/>
          <a:ext cx="3521613" cy="348478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7030A0"/>
              </a:solidFill>
            </a:rPr>
            <a:t>Self-Perception Effects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030A0"/>
              </a:solidFill>
            </a:rPr>
            <a:t>Efficacy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030A0"/>
              </a:solidFill>
            </a:rPr>
            <a:t>Identity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030A0"/>
              </a:solidFill>
            </a:rPr>
            <a:t>Hope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030A0"/>
              </a:solidFill>
            </a:rPr>
            <a:t>Work volition</a:t>
          </a:r>
        </a:p>
      </dsp:txBody>
      <dsp:txXfrm>
        <a:off x="5466994" y="3929606"/>
        <a:ext cx="2490157" cy="2464114"/>
      </dsp:txXfrm>
    </dsp:sp>
    <dsp:sp modelId="{5B727096-45FF-7E46-AB1C-DB1970C90DD5}">
      <dsp:nvSpPr>
        <dsp:cNvPr id="0" name=""/>
        <dsp:cNvSpPr/>
      </dsp:nvSpPr>
      <dsp:spPr>
        <a:xfrm rot="7560000">
          <a:off x="4256536" y="3800476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349367" y="3878022"/>
        <a:ext cx="272839" cy="374538"/>
      </dsp:txXfrm>
    </dsp:sp>
    <dsp:sp modelId="{1EEE6578-AD01-A94E-9F64-3A8779E5F80B}">
      <dsp:nvSpPr>
        <dsp:cNvPr id="0" name=""/>
        <dsp:cNvSpPr/>
      </dsp:nvSpPr>
      <dsp:spPr>
        <a:xfrm>
          <a:off x="2771240" y="4243678"/>
          <a:ext cx="1835971" cy="18359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FFFF00"/>
              </a:solidFill>
            </a:rPr>
            <a:t>Opportunity-Perception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FFFF00"/>
              </a:solidFill>
            </a:rPr>
            <a:t>Uncertainty Tolerance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FFFF00"/>
              </a:solidFill>
            </a:rPr>
            <a:t>Cognitive Bandwidth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FFFF00"/>
              </a:solidFill>
            </a:rPr>
            <a:t>Attention</a:t>
          </a:r>
        </a:p>
      </dsp:txBody>
      <dsp:txXfrm>
        <a:off x="3040112" y="4512550"/>
        <a:ext cx="1298227" cy="1298227"/>
      </dsp:txXfrm>
    </dsp:sp>
    <dsp:sp modelId="{D2441E1A-151F-7949-BC44-986B97DA4025}">
      <dsp:nvSpPr>
        <dsp:cNvPr id="0" name=""/>
        <dsp:cNvSpPr/>
      </dsp:nvSpPr>
      <dsp:spPr>
        <a:xfrm rot="11880000">
          <a:off x="3793488" y="2375359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907557" y="2518272"/>
        <a:ext cx="272839" cy="374538"/>
      </dsp:txXfrm>
    </dsp:sp>
    <dsp:sp modelId="{FB53FCEF-92B0-4846-B15B-17850545B3AC}">
      <dsp:nvSpPr>
        <dsp:cNvPr id="0" name=""/>
        <dsp:cNvSpPr/>
      </dsp:nvSpPr>
      <dsp:spPr>
        <a:xfrm>
          <a:off x="1837128" y="1368779"/>
          <a:ext cx="1835971" cy="18359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2060"/>
              </a:solidFill>
            </a:rPr>
            <a:t>Opportunity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002060"/>
              </a:solidFill>
            </a:rPr>
            <a:t>Work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002060"/>
              </a:solidFill>
            </a:rPr>
            <a:t>Learning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002060"/>
              </a:solidFill>
            </a:rPr>
            <a:t>Relationships</a:t>
          </a:r>
        </a:p>
      </dsp:txBody>
      <dsp:txXfrm>
        <a:off x="2106000" y="1637651"/>
        <a:ext cx="1298227" cy="12982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0FE3E-F3B2-C541-A7A5-D53302A9684B}">
      <dsp:nvSpPr>
        <dsp:cNvPr id="0" name=""/>
        <dsp:cNvSpPr/>
      </dsp:nvSpPr>
      <dsp:spPr>
        <a:xfrm>
          <a:off x="4282664" y="2241626"/>
          <a:ext cx="1835971" cy="1835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C.D.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Process</a:t>
          </a:r>
        </a:p>
      </dsp:txBody>
      <dsp:txXfrm>
        <a:off x="4551536" y="2510498"/>
        <a:ext cx="1298227" cy="1298227"/>
      </dsp:txXfrm>
    </dsp:sp>
    <dsp:sp modelId="{7175FA4D-119F-0D40-83ED-3A30B3D12FF1}">
      <dsp:nvSpPr>
        <dsp:cNvPr id="0" name=""/>
        <dsp:cNvSpPr/>
      </dsp:nvSpPr>
      <dsp:spPr>
        <a:xfrm rot="16200000">
          <a:off x="5005764" y="1572834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064230" y="1756146"/>
        <a:ext cx="272839" cy="374538"/>
      </dsp:txXfrm>
    </dsp:sp>
    <dsp:sp modelId="{8FDD4CD6-5A23-7F45-86EC-9C09E933D117}">
      <dsp:nvSpPr>
        <dsp:cNvPr id="0" name=""/>
        <dsp:cNvSpPr/>
      </dsp:nvSpPr>
      <dsp:spPr>
        <a:xfrm>
          <a:off x="4282664" y="-329761"/>
          <a:ext cx="1835971" cy="18359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</a:rPr>
            <a:t>Direct Effects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accent1">
                  <a:lumMod val="50000"/>
                </a:schemeClr>
              </a:solidFill>
            </a:rPr>
            <a:t>Work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accent1">
                  <a:lumMod val="50000"/>
                </a:schemeClr>
              </a:solidFill>
            </a:rPr>
            <a:t>Income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accent1">
                  <a:lumMod val="50000"/>
                </a:schemeClr>
              </a:solidFill>
            </a:rPr>
            <a:t>Social Identity</a:t>
          </a:r>
        </a:p>
      </dsp:txBody>
      <dsp:txXfrm>
        <a:off x="4551536" y="-60889"/>
        <a:ext cx="1298227" cy="1298227"/>
      </dsp:txXfrm>
    </dsp:sp>
    <dsp:sp modelId="{D9559FBC-B537-EB4F-85E5-C6F75C307B2C}">
      <dsp:nvSpPr>
        <dsp:cNvPr id="0" name=""/>
        <dsp:cNvSpPr/>
      </dsp:nvSpPr>
      <dsp:spPr>
        <a:xfrm rot="20520000">
          <a:off x="6218040" y="2453604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220902" y="2596517"/>
        <a:ext cx="272839" cy="374538"/>
      </dsp:txXfrm>
    </dsp:sp>
    <dsp:sp modelId="{42821745-C2AF-8C4F-8734-B645ED8EE683}">
      <dsp:nvSpPr>
        <dsp:cNvPr id="0" name=""/>
        <dsp:cNvSpPr/>
      </dsp:nvSpPr>
      <dsp:spPr>
        <a:xfrm>
          <a:off x="6728199" y="1447023"/>
          <a:ext cx="1835971" cy="18359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C00000"/>
              </a:solidFill>
            </a:rPr>
            <a:t>Ability Effects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C00000"/>
              </a:solidFill>
            </a:rPr>
            <a:t>Career management skills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C00000"/>
              </a:solidFill>
            </a:rPr>
            <a:t>Self management skills</a:t>
          </a:r>
        </a:p>
      </dsp:txBody>
      <dsp:txXfrm>
        <a:off x="6997071" y="1715895"/>
        <a:ext cx="1298227" cy="1298227"/>
      </dsp:txXfrm>
    </dsp:sp>
    <dsp:sp modelId="{489CF754-B366-4143-8761-50BD5D801903}">
      <dsp:nvSpPr>
        <dsp:cNvPr id="0" name=""/>
        <dsp:cNvSpPr/>
      </dsp:nvSpPr>
      <dsp:spPr>
        <a:xfrm rot="3240000">
          <a:off x="5754992" y="3878720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779092" y="3956266"/>
        <a:ext cx="272839" cy="374538"/>
      </dsp:txXfrm>
    </dsp:sp>
    <dsp:sp modelId="{193959F2-21A5-FA4B-BBE6-68F00280F2FE}">
      <dsp:nvSpPr>
        <dsp:cNvPr id="0" name=""/>
        <dsp:cNvSpPr/>
      </dsp:nvSpPr>
      <dsp:spPr>
        <a:xfrm>
          <a:off x="5794088" y="4321922"/>
          <a:ext cx="1835971" cy="18359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7030A0"/>
              </a:solidFill>
            </a:rPr>
            <a:t>Self-Perception Effects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7030A0"/>
              </a:solidFill>
            </a:rPr>
            <a:t>Efficacy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7030A0"/>
              </a:solidFill>
            </a:rPr>
            <a:t>Identity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7030A0"/>
              </a:solidFill>
            </a:rPr>
            <a:t>Hope</a:t>
          </a:r>
        </a:p>
      </dsp:txBody>
      <dsp:txXfrm>
        <a:off x="6062960" y="4590794"/>
        <a:ext cx="1298227" cy="1298227"/>
      </dsp:txXfrm>
    </dsp:sp>
    <dsp:sp modelId="{5B727096-45FF-7E46-AB1C-DB1970C90DD5}">
      <dsp:nvSpPr>
        <dsp:cNvPr id="0" name=""/>
        <dsp:cNvSpPr/>
      </dsp:nvSpPr>
      <dsp:spPr>
        <a:xfrm rot="7560000">
          <a:off x="4634838" y="3608874"/>
          <a:ext cx="25275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640857" y="3730653"/>
        <a:ext cx="17693" cy="374538"/>
      </dsp:txXfrm>
    </dsp:sp>
    <dsp:sp modelId="{1EEE6578-AD01-A94E-9F64-3A8779E5F80B}">
      <dsp:nvSpPr>
        <dsp:cNvPr id="0" name=""/>
        <dsp:cNvSpPr/>
      </dsp:nvSpPr>
      <dsp:spPr>
        <a:xfrm>
          <a:off x="2043855" y="3654005"/>
          <a:ext cx="3290740" cy="31718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Opportunity-Perception Effects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00"/>
              </a:solidFill>
            </a:rPr>
            <a:t>Uncertainty Tolerance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00"/>
              </a:solidFill>
            </a:rPr>
            <a:t>Cognitive Bandwidth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00"/>
              </a:solidFill>
            </a:rPr>
            <a:t>Attention</a:t>
          </a:r>
        </a:p>
      </dsp:txBody>
      <dsp:txXfrm>
        <a:off x="2525773" y="4118505"/>
        <a:ext cx="2326904" cy="2242806"/>
      </dsp:txXfrm>
    </dsp:sp>
    <dsp:sp modelId="{D2441E1A-151F-7949-BC44-986B97DA4025}">
      <dsp:nvSpPr>
        <dsp:cNvPr id="0" name=""/>
        <dsp:cNvSpPr/>
      </dsp:nvSpPr>
      <dsp:spPr>
        <a:xfrm rot="11880000">
          <a:off x="3793488" y="2453604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907557" y="2596517"/>
        <a:ext cx="272839" cy="374538"/>
      </dsp:txXfrm>
    </dsp:sp>
    <dsp:sp modelId="{FB53FCEF-92B0-4846-B15B-17850545B3AC}">
      <dsp:nvSpPr>
        <dsp:cNvPr id="0" name=""/>
        <dsp:cNvSpPr/>
      </dsp:nvSpPr>
      <dsp:spPr>
        <a:xfrm>
          <a:off x="1837128" y="1447023"/>
          <a:ext cx="1835971" cy="18359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Opportunity Effects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2060"/>
              </a:solidFill>
            </a:rPr>
            <a:t>Work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2060"/>
              </a:solidFill>
            </a:rPr>
            <a:t>Learning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2060"/>
              </a:solidFill>
            </a:rPr>
            <a:t>Relationships</a:t>
          </a:r>
        </a:p>
      </dsp:txBody>
      <dsp:txXfrm>
        <a:off x="2106000" y="1715895"/>
        <a:ext cx="1298227" cy="12982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0FE3E-F3B2-C541-A7A5-D53302A9684B}">
      <dsp:nvSpPr>
        <dsp:cNvPr id="0" name=""/>
        <dsp:cNvSpPr/>
      </dsp:nvSpPr>
      <dsp:spPr>
        <a:xfrm>
          <a:off x="4707003" y="2575584"/>
          <a:ext cx="1835971" cy="1835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C.D.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Process</a:t>
          </a:r>
        </a:p>
      </dsp:txBody>
      <dsp:txXfrm>
        <a:off x="4975875" y="2844456"/>
        <a:ext cx="1298227" cy="1298227"/>
      </dsp:txXfrm>
    </dsp:sp>
    <dsp:sp modelId="{7175FA4D-119F-0D40-83ED-3A30B3D12FF1}">
      <dsp:nvSpPr>
        <dsp:cNvPr id="0" name=""/>
        <dsp:cNvSpPr/>
      </dsp:nvSpPr>
      <dsp:spPr>
        <a:xfrm rot="16200000">
          <a:off x="5430103" y="1906792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488569" y="2090104"/>
        <a:ext cx="272839" cy="374538"/>
      </dsp:txXfrm>
    </dsp:sp>
    <dsp:sp modelId="{8FDD4CD6-5A23-7F45-86EC-9C09E933D117}">
      <dsp:nvSpPr>
        <dsp:cNvPr id="0" name=""/>
        <dsp:cNvSpPr/>
      </dsp:nvSpPr>
      <dsp:spPr>
        <a:xfrm>
          <a:off x="4707003" y="4196"/>
          <a:ext cx="1835971" cy="18359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1">
                  <a:lumMod val="50000"/>
                </a:schemeClr>
              </a:solidFill>
            </a:rPr>
            <a:t>Direct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1">
                  <a:lumMod val="50000"/>
                </a:schemeClr>
              </a:solidFill>
            </a:rPr>
            <a:t>Work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1">
                  <a:lumMod val="50000"/>
                </a:schemeClr>
              </a:solidFill>
            </a:rPr>
            <a:t>Income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1">
                  <a:lumMod val="50000"/>
                </a:schemeClr>
              </a:solidFill>
            </a:rPr>
            <a:t>Social Identity</a:t>
          </a:r>
        </a:p>
      </dsp:txBody>
      <dsp:txXfrm>
        <a:off x="4975875" y="273068"/>
        <a:ext cx="1298227" cy="1298227"/>
      </dsp:txXfrm>
    </dsp:sp>
    <dsp:sp modelId="{D9559FBC-B537-EB4F-85E5-C6F75C307B2C}">
      <dsp:nvSpPr>
        <dsp:cNvPr id="0" name=""/>
        <dsp:cNvSpPr/>
      </dsp:nvSpPr>
      <dsp:spPr>
        <a:xfrm rot="20520000">
          <a:off x="6642379" y="2787563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645241" y="2930476"/>
        <a:ext cx="272839" cy="374538"/>
      </dsp:txXfrm>
    </dsp:sp>
    <dsp:sp modelId="{42821745-C2AF-8C4F-8734-B645ED8EE683}">
      <dsp:nvSpPr>
        <dsp:cNvPr id="0" name=""/>
        <dsp:cNvSpPr/>
      </dsp:nvSpPr>
      <dsp:spPr>
        <a:xfrm>
          <a:off x="7152538" y="1780982"/>
          <a:ext cx="1835971" cy="18359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C00000"/>
              </a:solidFill>
            </a:rPr>
            <a:t>Ability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C00000"/>
              </a:solidFill>
            </a:rPr>
            <a:t>Career management skills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C00000"/>
              </a:solidFill>
            </a:rPr>
            <a:t>Self management skills</a:t>
          </a:r>
        </a:p>
      </dsp:txBody>
      <dsp:txXfrm>
        <a:off x="7421410" y="2049854"/>
        <a:ext cx="1298227" cy="1298227"/>
      </dsp:txXfrm>
    </dsp:sp>
    <dsp:sp modelId="{489CF754-B366-4143-8761-50BD5D801903}">
      <dsp:nvSpPr>
        <dsp:cNvPr id="0" name=""/>
        <dsp:cNvSpPr/>
      </dsp:nvSpPr>
      <dsp:spPr>
        <a:xfrm rot="3240000">
          <a:off x="6179331" y="4212679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203431" y="4290225"/>
        <a:ext cx="272839" cy="374538"/>
      </dsp:txXfrm>
    </dsp:sp>
    <dsp:sp modelId="{193959F2-21A5-FA4B-BBE6-68F00280F2FE}">
      <dsp:nvSpPr>
        <dsp:cNvPr id="0" name=""/>
        <dsp:cNvSpPr/>
      </dsp:nvSpPr>
      <dsp:spPr>
        <a:xfrm>
          <a:off x="6218427" y="4655881"/>
          <a:ext cx="1835971" cy="18359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7030A0"/>
              </a:solidFill>
            </a:rPr>
            <a:t>Self-Perception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7030A0"/>
              </a:solidFill>
            </a:rPr>
            <a:t>Efficacy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7030A0"/>
              </a:solidFill>
            </a:rPr>
            <a:t>Identity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7030A0"/>
              </a:solidFill>
            </a:rPr>
            <a:t>Hope</a:t>
          </a:r>
        </a:p>
      </dsp:txBody>
      <dsp:txXfrm>
        <a:off x="6487299" y="4924753"/>
        <a:ext cx="1298227" cy="1298227"/>
      </dsp:txXfrm>
    </dsp:sp>
    <dsp:sp modelId="{5B727096-45FF-7E46-AB1C-DB1970C90DD5}">
      <dsp:nvSpPr>
        <dsp:cNvPr id="0" name=""/>
        <dsp:cNvSpPr/>
      </dsp:nvSpPr>
      <dsp:spPr>
        <a:xfrm rot="7560000">
          <a:off x="4680875" y="4212679"/>
          <a:ext cx="389770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773706" y="4290225"/>
        <a:ext cx="272839" cy="374538"/>
      </dsp:txXfrm>
    </dsp:sp>
    <dsp:sp modelId="{1EEE6578-AD01-A94E-9F64-3A8779E5F80B}">
      <dsp:nvSpPr>
        <dsp:cNvPr id="0" name=""/>
        <dsp:cNvSpPr/>
      </dsp:nvSpPr>
      <dsp:spPr>
        <a:xfrm>
          <a:off x="3195579" y="4655881"/>
          <a:ext cx="1835971" cy="18359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FFFF00"/>
              </a:solidFill>
            </a:rPr>
            <a:t>Opportunity-Perception Effects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FFFF00"/>
              </a:solidFill>
            </a:rPr>
            <a:t>Uncertainty Tolerance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FFFF00"/>
              </a:solidFill>
            </a:rPr>
            <a:t>Cognitive Bandwidth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FFFF00"/>
              </a:solidFill>
            </a:rPr>
            <a:t>Attention</a:t>
          </a:r>
        </a:p>
      </dsp:txBody>
      <dsp:txXfrm>
        <a:off x="3464451" y="4924753"/>
        <a:ext cx="1298227" cy="1298227"/>
      </dsp:txXfrm>
    </dsp:sp>
    <dsp:sp modelId="{D2441E1A-151F-7949-BC44-986B97DA4025}">
      <dsp:nvSpPr>
        <dsp:cNvPr id="0" name=""/>
        <dsp:cNvSpPr/>
      </dsp:nvSpPr>
      <dsp:spPr>
        <a:xfrm rot="1080000">
          <a:off x="4772663" y="2913613"/>
          <a:ext cx="55984" cy="624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773074" y="3035864"/>
        <a:ext cx="39189" cy="374538"/>
      </dsp:txXfrm>
    </dsp:sp>
    <dsp:sp modelId="{FB53FCEF-92B0-4846-B15B-17850545B3AC}">
      <dsp:nvSpPr>
        <dsp:cNvPr id="0" name=""/>
        <dsp:cNvSpPr/>
      </dsp:nvSpPr>
      <dsp:spPr>
        <a:xfrm>
          <a:off x="1412789" y="1007625"/>
          <a:ext cx="3533327" cy="33826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Opportunity Effects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2060"/>
              </a:solidFill>
            </a:rPr>
            <a:t>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2060"/>
              </a:solidFill>
            </a:rPr>
            <a:t>Learning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2060"/>
              </a:solidFill>
            </a:rPr>
            <a:t>Relationships</a:t>
          </a:r>
        </a:p>
      </dsp:txBody>
      <dsp:txXfrm>
        <a:off x="1930233" y="1503008"/>
        <a:ext cx="2498439" cy="2391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A3CD0A-3954-C042-9B64-2DB48A9F44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F79AB-EC54-7D45-A5B7-77F951CBE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644D5-0180-4B47-BA37-AEE236408A2C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C880F-D7C4-1D4F-82E1-D9ECE6984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6236C-67B3-1547-8B4C-4575B5638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89292-D989-784E-8015-6BF9B465E4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2124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892EE-3C1A-CA40-863D-2F56F3BC89A8}" type="datetimeFigureOut">
              <a:rPr lang="en-US" smtClean="0"/>
              <a:t>5/1/19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BF985-424A-5E4C-9CEE-B6B76F5FB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0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4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Freud and ambiguity</a:t>
            </a:r>
          </a:p>
          <a:p>
            <a:pPr marL="171450" indent="-171450">
              <a:buFontTx/>
              <a:buChar char="-"/>
            </a:pPr>
            <a:r>
              <a:rPr lang="en-CA" dirty="0"/>
              <a:t>Cognitive bandwidth explanation – the more resourceful you are, the more resourceful you can become</a:t>
            </a:r>
          </a:p>
          <a:p>
            <a:pPr marL="171450" indent="-171450">
              <a:buFontTx/>
              <a:buChar char="-"/>
            </a:pPr>
            <a:r>
              <a:rPr lang="en-CA" dirty="0"/>
              <a:t>“Intention creates attention” 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“Purpose” fits with attention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32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The world treats you differently when you treat it differently</a:t>
            </a:r>
          </a:p>
          <a:p>
            <a:r>
              <a:rPr lang="en-CA" dirty="0"/>
              <a:t>Birds and coloured markers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5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96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5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5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25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88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34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2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the public perception that “career development” is the same as “find work”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to differentiate the effects of work on mental health and the effects of intentional career development on mental health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we know, what do we not know, and what can we do?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figure comes from the National Institutes of Health in the US: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Genomic Analyses Reveal the Influence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Geographic Origin, Migration,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Hybridization on Modern Dog Breed Development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Heidi G. Parker,1 Dayna L. Dreger,1 Maud Rimbault,1 Brian W. Davis,1 Alexandra B. Mullen,1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Gretchen Carpintero-Ramirez,1 and Elaine A. Ostrander1,2,*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1Cancer Genetics and Comparative Genomics Branch, National Human Genome Research Institute, National Institutes of Health,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Bethesda, MD 20892, USA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2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7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77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6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48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0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51210-CDF3-44AA-9105-A179CE72230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02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204E5-FE16-374A-8F0E-9B405E9C64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92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63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that mental illness will be dealt with only incidentally – mental health will be the focus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just coping, but includes coping; not just happy but includes happy; not just personal, but includes personal – all is in relationship to community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“good life” and “meaningful life” rather than only the “happy life”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www.phac-aspc.gc.ca</a:t>
            </a:r>
            <a:r>
              <a:rPr lang="en-US" dirty="0"/>
              <a:t>/cd-mc/mi-mm/index-</a:t>
            </a:r>
            <a:r>
              <a:rPr lang="en-US" dirty="0" err="1"/>
              <a:t>eng.php</a:t>
            </a:r>
            <a:r>
              <a:rPr lang="en-US" dirty="0"/>
              <a:t> (Public Health Agency Canada)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</a:t>
            </a:r>
            <a:r>
              <a:rPr lang="en-US" baseline="0" dirty="0"/>
              <a:t> not what the talk is about!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www.phac-aspc.gc.ca</a:t>
            </a:r>
            <a:r>
              <a:rPr lang="en-US" dirty="0"/>
              <a:t>/</a:t>
            </a:r>
            <a:r>
              <a:rPr lang="en-US" dirty="0" err="1"/>
              <a:t>mh-sm</a:t>
            </a:r>
            <a:r>
              <a:rPr lang="en-US" dirty="0"/>
              <a:t>/</a:t>
            </a:r>
            <a:r>
              <a:rPr lang="en-US" dirty="0" err="1"/>
              <a:t>mhp-psm</a:t>
            </a:r>
            <a:r>
              <a:rPr lang="en-US" dirty="0"/>
              <a:t>/index-</a:t>
            </a:r>
            <a:r>
              <a:rPr lang="en-US" dirty="0" err="1"/>
              <a:t>eng.php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CDAA Definition, from </a:t>
            </a:r>
            <a:r>
              <a:rPr lang="en-US" dirty="0" err="1"/>
              <a:t>Cdn</a:t>
            </a:r>
            <a:r>
              <a:rPr lang="en-US" dirty="0"/>
              <a:t> Standards &amp; Guidelines: http://</a:t>
            </a:r>
            <a:r>
              <a:rPr lang="en-US" dirty="0" err="1"/>
              <a:t>www.careerdevelopment.ab.ca</a:t>
            </a:r>
            <a:r>
              <a:rPr lang="en-US" dirty="0"/>
              <a:t>/</a:t>
            </a:r>
            <a:r>
              <a:rPr lang="en-US" dirty="0" err="1"/>
              <a:t>whatiscd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spend a significant</a:t>
            </a:r>
            <a:r>
              <a:rPr lang="en-US" baseline="0" dirty="0"/>
              <a:t> portion of our lives working, and the rest of our waking hours managing how all our other roles fit together to live the life we want!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17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4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These are how one’s life is changed</a:t>
            </a:r>
          </a:p>
          <a:p>
            <a:pPr marL="171450" indent="-171450">
              <a:buFontTx/>
              <a:buChar char="-"/>
            </a:pPr>
            <a:r>
              <a:rPr lang="en-CA" dirty="0"/>
              <a:t>Could include pattern, routine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6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discussed mental health in relationship</a:t>
            </a:r>
            <a:r>
              <a:rPr lang="en-US" baseline="0" dirty="0"/>
              <a:t> to </a:t>
            </a:r>
            <a:r>
              <a:rPr lang="en-US" dirty="0"/>
              <a:t>direct outcomes via </a:t>
            </a:r>
            <a:r>
              <a:rPr lang="en-US" dirty="0" err="1"/>
              <a:t>Warr’s</a:t>
            </a:r>
            <a:r>
              <a:rPr lang="en-US" dirty="0"/>
              <a:t> “vitamins” </a:t>
            </a:r>
          </a:p>
          <a:p>
            <a:r>
              <a:rPr lang="en-US" dirty="0"/>
              <a:t>What</a:t>
            </a:r>
            <a:r>
              <a:rPr lang="en-US" baseline="0" dirty="0"/>
              <a:t> may be more important are the competencies we help clients/students acquire in the process</a:t>
            </a:r>
          </a:p>
          <a:p>
            <a:r>
              <a:rPr lang="en-US" baseline="0" dirty="0"/>
              <a:t>Here’s Canada’s set of career development competencies </a:t>
            </a:r>
            <a:r>
              <a:rPr lang="mr-IN" baseline="0" dirty="0"/>
              <a:t>–</a:t>
            </a:r>
            <a:r>
              <a:rPr lang="en-US" baseline="0" dirty="0"/>
              <a:t> from the Blueprint for Life/Work Designs</a:t>
            </a:r>
          </a:p>
          <a:p>
            <a:pPr marL="385763" indent="-385763">
              <a:buFont typeface="+mj-lt"/>
              <a:buAutoNum type="alphaUcPeriod"/>
            </a:pPr>
            <a:r>
              <a:rPr lang="en-US" altLang="x-none" dirty="0"/>
              <a:t>Personal Management</a:t>
            </a:r>
          </a:p>
          <a:p>
            <a:pPr lvl="1"/>
            <a:r>
              <a:rPr lang="en-US" altLang="x-none" sz="1600" dirty="0"/>
              <a:t>Maintain a positive self-image</a:t>
            </a:r>
          </a:p>
          <a:p>
            <a:pPr lvl="1"/>
            <a:r>
              <a:rPr lang="en-US" altLang="x-none" sz="1600" dirty="0"/>
              <a:t>Build positive relationships</a:t>
            </a:r>
          </a:p>
          <a:p>
            <a:pPr lvl="1"/>
            <a:r>
              <a:rPr lang="en-US" altLang="x-none" sz="1600" dirty="0"/>
              <a:t>Change and grow throughout life</a:t>
            </a:r>
          </a:p>
          <a:p>
            <a:pPr marL="385763" indent="-385763">
              <a:buFont typeface="+mj-lt"/>
              <a:buAutoNum type="alphaUcPeriod"/>
            </a:pPr>
            <a:r>
              <a:rPr lang="en-US" altLang="x-none" dirty="0"/>
              <a:t>Learning and Work Exploration</a:t>
            </a:r>
          </a:p>
          <a:p>
            <a:pPr lvl="1"/>
            <a:r>
              <a:rPr lang="en-US" altLang="x-none" sz="1600" dirty="0"/>
              <a:t>Participate in life-long learning supportive of life/work goals</a:t>
            </a:r>
          </a:p>
          <a:p>
            <a:pPr lvl="1"/>
            <a:r>
              <a:rPr lang="en-US" altLang="x-none" sz="1600" dirty="0"/>
              <a:t>Locate and use life/work information</a:t>
            </a:r>
          </a:p>
          <a:p>
            <a:pPr lvl="1"/>
            <a:r>
              <a:rPr lang="en-US" altLang="x-none" sz="1600" dirty="0"/>
              <a:t>Understand the relationship between work and society/economy</a:t>
            </a:r>
          </a:p>
          <a:p>
            <a:pPr marL="385763" indent="-385763">
              <a:buFont typeface="+mj-lt"/>
              <a:buAutoNum type="alphaUcPeriod" startAt="3"/>
            </a:pPr>
            <a:r>
              <a:rPr lang="en-US" altLang="x-none" dirty="0"/>
              <a:t>Life/Work Building</a:t>
            </a:r>
          </a:p>
          <a:p>
            <a:pPr lvl="1"/>
            <a:r>
              <a:rPr lang="en-US" altLang="x-none" sz="1600" dirty="0"/>
              <a:t>Secure/create and maintain work</a:t>
            </a:r>
          </a:p>
          <a:p>
            <a:pPr lvl="1"/>
            <a:r>
              <a:rPr lang="en-US" altLang="x-none" sz="1600" dirty="0"/>
              <a:t>Make life/work enhancing decisions</a:t>
            </a:r>
          </a:p>
          <a:p>
            <a:pPr lvl="1"/>
            <a:r>
              <a:rPr lang="en-US" altLang="x-none" sz="1600" dirty="0"/>
              <a:t>Maintain balanced life and work roles</a:t>
            </a:r>
          </a:p>
          <a:p>
            <a:pPr lvl="1"/>
            <a:r>
              <a:rPr lang="en-US" altLang="x-none" sz="1600" dirty="0"/>
              <a:t>Understand the changing nature of life/work roles</a:t>
            </a:r>
          </a:p>
          <a:p>
            <a:pPr lvl="1"/>
            <a:r>
              <a:rPr lang="en-US" altLang="x-none" sz="1600" dirty="0"/>
              <a:t>Understand, engage in and manage one’s own life/work building process</a:t>
            </a:r>
          </a:p>
          <a:p>
            <a:endParaRPr lang="en-US" baseline="0" dirty="0"/>
          </a:p>
          <a:p>
            <a:r>
              <a:rPr lang="en-US" baseline="0" dirty="0"/>
              <a:t>Emphasize that this is what career development practitioners work on; more so than “getting a job”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Together, these competencies</a:t>
            </a:r>
            <a:r>
              <a:rPr lang="en-US" baseline="0" dirty="0"/>
              <a:t> form a realistic basis for ”career self-efficacy”</a:t>
            </a:r>
          </a:p>
          <a:p>
            <a:r>
              <a:rPr lang="en-US" baseline="0" dirty="0"/>
              <a:t>Also, as these develop, some “outcome” effects start to be created </a:t>
            </a:r>
            <a:r>
              <a:rPr lang="mr-IN" baseline="0" dirty="0"/>
              <a:t>–</a:t>
            </a:r>
            <a:r>
              <a:rPr lang="en-US" baseline="0" dirty="0"/>
              <a:t> re: purpose, contribution and connection</a:t>
            </a:r>
          </a:p>
          <a:p>
            <a:endParaRPr lang="en-US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9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Self-Efficacy</a:t>
            </a:r>
          </a:p>
          <a:p>
            <a:pPr lvl="1"/>
            <a:r>
              <a:rPr lang="en-US" dirty="0"/>
              <a:t>I can do this!</a:t>
            </a:r>
          </a:p>
          <a:p>
            <a:r>
              <a:rPr lang="en-US" dirty="0"/>
              <a:t>Hope</a:t>
            </a:r>
          </a:p>
          <a:p>
            <a:pPr lvl="1"/>
            <a:r>
              <a:rPr lang="en-US" dirty="0"/>
              <a:t>I see possibilities to reach my goals.</a:t>
            </a:r>
          </a:p>
          <a:p>
            <a:r>
              <a:rPr lang="en-US" dirty="0"/>
              <a:t>Identity</a:t>
            </a:r>
          </a:p>
          <a:p>
            <a:pPr lvl="1"/>
            <a:r>
              <a:rPr lang="en-US" dirty="0"/>
              <a:t>I know who I am.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Amundson &amp; Niles – hope can be a starting point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 be one of the reasons that co-op programs are so effective re: transitions from post-sec to work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Broaden-and-build theory (Frederickson)</a:t>
            </a:r>
          </a:p>
          <a:p>
            <a:endParaRPr lang="en-CA" dirty="0"/>
          </a:p>
          <a:p>
            <a:r>
              <a:rPr lang="en-CA" dirty="0"/>
              <a:t>Add “Work Volition” to Self-Perception – agency/ownership/causality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F985-424A-5E4C-9CEE-B6B76F5FB3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E820-B54C-D74C-94CC-9BD6AF2902C1}" type="datetime1">
              <a:rPr lang="en-CA" smtClean="0"/>
              <a:t>2019-05-01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Life-Role Development Group Ltd.,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D7E7-5297-8943-8523-0B0FE67A6A71}" type="datetime1">
              <a:rPr lang="en-CA" smtClean="0"/>
              <a:t>2019-05-01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B26B-A947-C54C-BDAD-BB27CD1AB5BB}" type="datetime1">
              <a:rPr lang="en-CA" smtClean="0"/>
              <a:t>2019-05-01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5B30-7B1A-D744-B20E-6D7D2360575F}" type="datetime1">
              <a:rPr lang="en-CA" smtClean="0"/>
              <a:t>2019-05-01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Life-Role Development Group Ltd.,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9CAC-99D4-5F44-BAD4-94F89E80AA1F}" type="datetime1">
              <a:rPr lang="en-CA" smtClean="0"/>
              <a:t>2019-05-01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36E8-33AF-6E47-9349-61AFD9891E72}" type="datetime1">
              <a:rPr lang="en-CA" smtClean="0"/>
              <a:t>2019-05-01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993C-8E72-504A-A343-F163DE09DCE1}" type="datetime1">
              <a:rPr lang="en-CA" smtClean="0"/>
              <a:t>2019-05-01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2D3-F461-754E-B1EF-DBF0ECB50868}" type="datetime1">
              <a:rPr lang="en-CA" smtClean="0"/>
              <a:t>2019-05-01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E3B5-9C03-274F-9D70-A318BB818E21}" type="datetime1">
              <a:rPr lang="en-CA" smtClean="0"/>
              <a:t>2019-05-01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9866-BEE9-EC4C-ACD6-5D5FE223B032}" type="datetime1">
              <a:rPr lang="en-CA" smtClean="0"/>
              <a:t>2019-05-01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198C-9DC7-614E-84AE-4945F2FCF8E9}" type="datetime1">
              <a:rPr lang="en-CA" smtClean="0"/>
              <a:t>2019-05-01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42B-0BCC-BB46-8641-0BD57877B3D5}" type="datetime1">
              <a:rPr lang="en-CA" smtClean="0"/>
              <a:t>2019-05-01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Life-Role Development Group Ltd.,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A8B7-74C8-BA41-827E-E645224A7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-role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47" y="750881"/>
            <a:ext cx="7772400" cy="1486091"/>
          </a:xfrm>
        </p:spPr>
        <p:txBody>
          <a:bodyPr>
            <a:noAutofit/>
          </a:bodyPr>
          <a:lstStyle/>
          <a:p>
            <a:r>
              <a:rPr lang="en-US" sz="4800"/>
              <a:t>Continuing to Connect Career Development &amp; Mental Health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120" y="2691134"/>
            <a:ext cx="6858000" cy="737866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Dave Redekopp &amp; Michael Huston</a:t>
            </a:r>
          </a:p>
          <a:p>
            <a:r>
              <a:rPr lang="en-US"/>
              <a:t>ACDC 2019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65" y="4779848"/>
            <a:ext cx="5988310" cy="584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1F79F9-62BF-DB41-83A9-9569F4F9A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120" y="5743725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7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492948"/>
              </p:ext>
            </p:extLst>
          </p:nvPr>
        </p:nvGraphicFramePr>
        <p:xfrm>
          <a:off x="-628650" y="225426"/>
          <a:ext cx="10401300" cy="649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8C2D3D0-0857-B149-98B5-826A74042CD0}"/>
              </a:ext>
            </a:extLst>
          </p:cNvPr>
          <p:cNvCxnSpPr/>
          <p:nvPr/>
        </p:nvCxnSpPr>
        <p:spPr>
          <a:xfrm>
            <a:off x="2740025" y="1265199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F106EA3-73C9-E84F-837D-467DED8AA1BC}"/>
              </a:ext>
            </a:extLst>
          </p:cNvPr>
          <p:cNvCxnSpPr/>
          <p:nvPr/>
        </p:nvCxnSpPr>
        <p:spPr>
          <a:xfrm>
            <a:off x="5678487" y="1420981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C9E648E-71EB-8747-83C4-D04713E04166}"/>
              </a:ext>
            </a:extLst>
          </p:cNvPr>
          <p:cNvCxnSpPr/>
          <p:nvPr/>
        </p:nvCxnSpPr>
        <p:spPr>
          <a:xfrm>
            <a:off x="6610350" y="4032969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0" lon="1080000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47C2C51-6D48-EB43-A57E-3AE3EB175A73}"/>
              </a:ext>
            </a:extLst>
          </p:cNvPr>
          <p:cNvCxnSpPr/>
          <p:nvPr/>
        </p:nvCxnSpPr>
        <p:spPr>
          <a:xfrm>
            <a:off x="4530436" y="5815856"/>
            <a:ext cx="577850" cy="337820"/>
          </a:xfrm>
          <a:prstGeom prst="curvedConnector3">
            <a:avLst>
              <a:gd name="adj1" fmla="val 36590"/>
            </a:avLst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0" lon="0" rev="11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23C0823-3E54-6049-839C-72F7415B65E5}"/>
              </a:ext>
            </a:extLst>
          </p:cNvPr>
          <p:cNvCxnSpPr/>
          <p:nvPr/>
        </p:nvCxnSpPr>
        <p:spPr>
          <a:xfrm>
            <a:off x="1453143" y="3473451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6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919F2A2-76F7-7F44-89FA-D3D102D96CB4}"/>
              </a:ext>
            </a:extLst>
          </p:cNvPr>
          <p:cNvSpPr txBox="1"/>
          <p:nvPr/>
        </p:nvSpPr>
        <p:spPr>
          <a:xfrm>
            <a:off x="239843" y="6520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35814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3374064"/>
              </p:ext>
            </p:extLst>
          </p:nvPr>
        </p:nvGraphicFramePr>
        <p:xfrm>
          <a:off x="-628650" y="225426"/>
          <a:ext cx="10401300" cy="649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8C2D3D0-0857-B149-98B5-826A74042CD0}"/>
              </a:ext>
            </a:extLst>
          </p:cNvPr>
          <p:cNvCxnSpPr/>
          <p:nvPr/>
        </p:nvCxnSpPr>
        <p:spPr>
          <a:xfrm>
            <a:off x="3391189" y="880654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F106EA3-73C9-E84F-837D-467DED8AA1BC}"/>
              </a:ext>
            </a:extLst>
          </p:cNvPr>
          <p:cNvCxnSpPr/>
          <p:nvPr/>
        </p:nvCxnSpPr>
        <p:spPr>
          <a:xfrm>
            <a:off x="6201930" y="1455406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C9E648E-71EB-8747-83C4-D04713E04166}"/>
              </a:ext>
            </a:extLst>
          </p:cNvPr>
          <p:cNvCxnSpPr/>
          <p:nvPr/>
        </p:nvCxnSpPr>
        <p:spPr>
          <a:xfrm>
            <a:off x="6457950" y="4351624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0" lon="1080000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47C2C51-6D48-EB43-A57E-3AE3EB175A73}"/>
              </a:ext>
            </a:extLst>
          </p:cNvPr>
          <p:cNvCxnSpPr/>
          <p:nvPr/>
        </p:nvCxnSpPr>
        <p:spPr>
          <a:xfrm>
            <a:off x="4572000" y="5705019"/>
            <a:ext cx="577850" cy="337820"/>
          </a:xfrm>
          <a:prstGeom prst="curvedConnector3">
            <a:avLst>
              <a:gd name="adj1" fmla="val 36590"/>
            </a:avLst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0" lon="0" rev="11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23C0823-3E54-6049-839C-72F7415B65E5}"/>
              </a:ext>
            </a:extLst>
          </p:cNvPr>
          <p:cNvCxnSpPr/>
          <p:nvPr/>
        </p:nvCxnSpPr>
        <p:spPr>
          <a:xfrm>
            <a:off x="1799506" y="4535685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6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DB4AF7E-52BD-E844-B1F3-A0BAA2CEA635}"/>
              </a:ext>
            </a:extLst>
          </p:cNvPr>
          <p:cNvSpPr txBox="1"/>
          <p:nvPr/>
        </p:nvSpPr>
        <p:spPr>
          <a:xfrm>
            <a:off x="374754" y="63563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0523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34DA-5801-BC4F-89EB-F33090CC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Principles: Integrating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E5084-7480-F941-A84B-396F388CE7A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CA" dirty="0"/>
              <a:t>Career practitioner’s role in MH/MI support is educational, helping our clients to be aware of the relationship between career and mental health.</a:t>
            </a:r>
          </a:p>
          <a:p>
            <a:pPr lvl="0" fontAlgn="base"/>
            <a:r>
              <a:rPr lang="en-CA" dirty="0"/>
              <a:t>Career practitioners are not responsible for assessing or gathering information about our clients’ mental health concerns.  But…</a:t>
            </a:r>
          </a:p>
          <a:p>
            <a:pPr lvl="0" fontAlgn="base"/>
            <a:r>
              <a:rPr lang="en-CA" dirty="0"/>
              <a:t>For our clients, the client/practitioner relationship is important. Clients with mental health concerns want career practitioners to:</a:t>
            </a:r>
          </a:p>
          <a:p>
            <a:pPr lvl="1" fontAlgn="base"/>
            <a:r>
              <a:rPr lang="en-CA" dirty="0"/>
              <a:t>Respect them as persons, not as diagnoses</a:t>
            </a:r>
          </a:p>
          <a:p>
            <a:pPr lvl="1" fontAlgn="base"/>
            <a:r>
              <a:rPr lang="en-CA" dirty="0"/>
              <a:t>Assure confidentiality</a:t>
            </a:r>
          </a:p>
          <a:p>
            <a:pPr lvl="1" fontAlgn="base"/>
            <a:r>
              <a:rPr lang="en-CA" dirty="0"/>
              <a:t>Maintain focus on career goals, not mental health counselling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91391-6E17-E54F-8104-D8643E45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Life-Role Development Group Ltd.,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0BE7F-65C5-554B-9129-B72E0E82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F0EB5-C946-D24F-B3EC-A2E203F79812}"/>
              </a:ext>
            </a:extLst>
          </p:cNvPr>
          <p:cNvSpPr txBox="1"/>
          <p:nvPr/>
        </p:nvSpPr>
        <p:spPr>
          <a:xfrm>
            <a:off x="628650" y="63563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25379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34DA-5801-BC4F-89EB-F33090CC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Career Practitioners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E5084-7480-F941-A84B-396F388CE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CA" dirty="0"/>
              <a:t>Some knowledge of mental health concerns.</a:t>
            </a:r>
          </a:p>
          <a:p>
            <a:pPr lvl="0" fontAlgn="base"/>
            <a:r>
              <a:rPr lang="en-CA" dirty="0"/>
              <a:t>Understanding CD/MH connections.  </a:t>
            </a:r>
          </a:p>
          <a:p>
            <a:pPr lvl="0" fontAlgn="base"/>
            <a:r>
              <a:rPr lang="en-CA" dirty="0"/>
              <a:t>Skills for managing client disclosures.  </a:t>
            </a:r>
          </a:p>
          <a:p>
            <a:pPr lvl="0" fontAlgn="base"/>
            <a:r>
              <a:rPr lang="en-CA" dirty="0"/>
              <a:t>Skills that maintain boundaries of competence.  </a:t>
            </a:r>
          </a:p>
          <a:p>
            <a:pPr lvl="0" fontAlgn="base"/>
            <a:r>
              <a:rPr lang="en-CA" dirty="0"/>
              <a:t>Knowledge, understanding, and connection to mental health resources (related resources)</a:t>
            </a:r>
          </a:p>
          <a:p>
            <a:pPr marL="457200" lvl="1" indent="0" fontAlgn="base">
              <a:buNone/>
            </a:pPr>
            <a:endParaRPr lang="en-CA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91391-6E17-E54F-8104-D8643E45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Life-Role Development Group Ltd.,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0BE7F-65C5-554B-9129-B72E0E82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BF2D6-AA7E-EE4C-A768-A2622CF5B33D}"/>
              </a:ext>
            </a:extLst>
          </p:cNvPr>
          <p:cNvSpPr txBox="1"/>
          <p:nvPr/>
        </p:nvSpPr>
        <p:spPr>
          <a:xfrm>
            <a:off x="628650" y="63563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70900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4F51-674D-164F-BDC9-53C26F2C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E0357-C814-9647-9EC7-C7613C9A8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CA" dirty="0"/>
              <a:t>A reaction to perceptions about coping</a:t>
            </a:r>
          </a:p>
          <a:p>
            <a:pPr lvl="1" fontAlgn="base"/>
            <a:r>
              <a:rPr lang="en-CA" dirty="0"/>
              <a:t>Behavioral</a:t>
            </a:r>
          </a:p>
          <a:p>
            <a:pPr lvl="1" fontAlgn="base"/>
            <a:r>
              <a:rPr lang="en-CA" dirty="0"/>
              <a:t>Cognitive</a:t>
            </a:r>
          </a:p>
          <a:p>
            <a:pPr lvl="1" fontAlgn="base"/>
            <a:r>
              <a:rPr lang="en-CA" dirty="0"/>
              <a:t>Physiological</a:t>
            </a:r>
          </a:p>
          <a:p>
            <a:pPr lvl="1" fontAlgn="base"/>
            <a:endParaRPr lang="en-CA" dirty="0"/>
          </a:p>
          <a:p>
            <a:pPr fontAlgn="base"/>
            <a:r>
              <a:rPr lang="en-CA" dirty="0"/>
              <a:t>Stress is a reaction to the perception that we might not be able to cope with the demands we are facing.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2CB89-8BD5-CC48-B597-2CA47583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Life-Role Development Group Ltd.,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EDB76-6E04-E94B-B70A-DA57771C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9562D-39DA-1340-963D-B1933D10204E}"/>
              </a:ext>
            </a:extLst>
          </p:cNvPr>
          <p:cNvSpPr txBox="1"/>
          <p:nvPr/>
        </p:nvSpPr>
        <p:spPr>
          <a:xfrm>
            <a:off x="628650" y="63563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5661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ernate Process 3"/>
          <p:cNvSpPr/>
          <p:nvPr/>
        </p:nvSpPr>
        <p:spPr>
          <a:xfrm>
            <a:off x="2895600" y="342900"/>
            <a:ext cx="2819400" cy="14859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Am I Experiencing Career-Related Stress?</a:t>
            </a:r>
          </a:p>
          <a:p>
            <a:pPr algn="ctr"/>
            <a:endParaRPr lang="en-US" dirty="0"/>
          </a:p>
        </p:txBody>
      </p:sp>
      <p:sp>
        <p:nvSpPr>
          <p:cNvPr id="5" name="Decision 4"/>
          <p:cNvSpPr/>
          <p:nvPr/>
        </p:nvSpPr>
        <p:spPr>
          <a:xfrm>
            <a:off x="1879600" y="1981200"/>
            <a:ext cx="1292280" cy="7620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Yes</a:t>
            </a:r>
          </a:p>
        </p:txBody>
      </p:sp>
      <p:cxnSp>
        <p:nvCxnSpPr>
          <p:cNvPr id="7" name="Straight Arrow Connector 6"/>
          <p:cNvCxnSpPr>
            <a:cxnSpLocks/>
            <a:stCxn id="4" idx="2"/>
          </p:cNvCxnSpPr>
          <p:nvPr/>
        </p:nvCxnSpPr>
        <p:spPr>
          <a:xfrm flipH="1">
            <a:off x="2895600" y="1828800"/>
            <a:ext cx="14097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ecision 8"/>
          <p:cNvSpPr/>
          <p:nvPr/>
        </p:nvSpPr>
        <p:spPr>
          <a:xfrm>
            <a:off x="6521656" y="2055876"/>
            <a:ext cx="1098344" cy="612648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No</a:t>
            </a:r>
          </a:p>
        </p:txBody>
      </p:sp>
      <p:cxnSp>
        <p:nvCxnSpPr>
          <p:cNvPr id="11" name="Straight Arrow Connector 10"/>
          <p:cNvCxnSpPr>
            <a:cxnSpLocks/>
            <a:stCxn id="4" idx="2"/>
          </p:cNvCxnSpPr>
          <p:nvPr/>
        </p:nvCxnSpPr>
        <p:spPr>
          <a:xfrm>
            <a:off x="4305300" y="1828800"/>
            <a:ext cx="24765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lternate Process 1"/>
          <p:cNvSpPr/>
          <p:nvPr/>
        </p:nvSpPr>
        <p:spPr>
          <a:xfrm>
            <a:off x="914400" y="4573524"/>
            <a:ext cx="2233458" cy="120074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Reduce Demands</a:t>
            </a:r>
          </a:p>
        </p:txBody>
      </p:sp>
      <p:sp>
        <p:nvSpPr>
          <p:cNvPr id="14" name="Alternate Process 13"/>
          <p:cNvSpPr/>
          <p:nvPr/>
        </p:nvSpPr>
        <p:spPr>
          <a:xfrm>
            <a:off x="3322586" y="4572000"/>
            <a:ext cx="2195358" cy="120226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Increase Coping Skills</a:t>
            </a:r>
          </a:p>
        </p:txBody>
      </p:sp>
      <p:sp>
        <p:nvSpPr>
          <p:cNvPr id="15" name="Alternate Process 14"/>
          <p:cNvSpPr/>
          <p:nvPr/>
        </p:nvSpPr>
        <p:spPr>
          <a:xfrm>
            <a:off x="5692672" y="4571999"/>
            <a:ext cx="2178256" cy="120226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Manage Stress</a:t>
            </a:r>
          </a:p>
        </p:txBody>
      </p:sp>
      <p:cxnSp>
        <p:nvCxnSpPr>
          <p:cNvPr id="6" name="Straight Arrow Connector 5"/>
          <p:cNvCxnSpPr>
            <a:cxnSpLocks/>
            <a:stCxn id="5" idx="2"/>
            <a:endCxn id="2" idx="0"/>
          </p:cNvCxnSpPr>
          <p:nvPr/>
        </p:nvCxnSpPr>
        <p:spPr>
          <a:xfrm flipH="1">
            <a:off x="2031129" y="2743200"/>
            <a:ext cx="494611" cy="1830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2"/>
            <a:endCxn id="14" idx="0"/>
          </p:cNvCxnSpPr>
          <p:nvPr/>
        </p:nvCxnSpPr>
        <p:spPr>
          <a:xfrm>
            <a:off x="2525740" y="2743200"/>
            <a:ext cx="1894525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endCxn id="15" idx="0"/>
          </p:cNvCxnSpPr>
          <p:nvPr/>
        </p:nvCxnSpPr>
        <p:spPr>
          <a:xfrm>
            <a:off x="6607072" y="2895600"/>
            <a:ext cx="174728" cy="167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72595" y="3581400"/>
            <a:ext cx="245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Stressor Management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0680" y="3593099"/>
            <a:ext cx="22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Stress Management</a:t>
            </a:r>
          </a:p>
        </p:txBody>
      </p:sp>
      <p:cxnSp>
        <p:nvCxnSpPr>
          <p:cNvPr id="29" name="Straight Connector 28"/>
          <p:cNvCxnSpPr>
            <a:cxnSpLocks/>
            <a:stCxn id="5" idx="2"/>
          </p:cNvCxnSpPr>
          <p:nvPr/>
        </p:nvCxnSpPr>
        <p:spPr>
          <a:xfrm>
            <a:off x="2525740" y="2743200"/>
            <a:ext cx="4081332" cy="171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A4095A1-F4AE-B94B-B8F3-1763186DE21C}"/>
              </a:ext>
            </a:extLst>
          </p:cNvPr>
          <p:cNvSpPr txBox="1"/>
          <p:nvPr/>
        </p:nvSpPr>
        <p:spPr>
          <a:xfrm>
            <a:off x="304800" y="6248400"/>
            <a:ext cx="7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B0DD7-315C-CF4F-AE6A-4A83DE1F1F19}"/>
              </a:ext>
            </a:extLst>
          </p:cNvPr>
          <p:cNvSpPr txBox="1"/>
          <p:nvPr/>
        </p:nvSpPr>
        <p:spPr>
          <a:xfrm>
            <a:off x="3034145" y="6192982"/>
            <a:ext cx="32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Hiebert, 1987</a:t>
            </a:r>
          </a:p>
        </p:txBody>
      </p:sp>
    </p:spTree>
    <p:extLst>
      <p:ext uri="{BB962C8B-B14F-4D97-AF65-F5344CB8AC3E}">
        <p14:creationId xmlns:p14="http://schemas.microsoft.com/office/powerpoint/2010/main" val="13070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Related Demands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Choosing work</a:t>
            </a:r>
          </a:p>
          <a:p>
            <a:r>
              <a:rPr lang="en-US" dirty="0"/>
              <a:t>Choosing a major</a:t>
            </a:r>
          </a:p>
          <a:p>
            <a:r>
              <a:rPr lang="en-US" dirty="0"/>
              <a:t>Understanding self - strengths, needs, values, interests</a:t>
            </a:r>
          </a:p>
          <a:p>
            <a:r>
              <a:rPr lang="en-US" dirty="0"/>
              <a:t>Work transition</a:t>
            </a:r>
          </a:p>
          <a:p>
            <a:r>
              <a:rPr lang="en-US" dirty="0"/>
              <a:t>Finding work</a:t>
            </a:r>
          </a:p>
          <a:p>
            <a:r>
              <a:rPr lang="en-US" dirty="0"/>
              <a:t>Finding meaningful work</a:t>
            </a:r>
          </a:p>
          <a:p>
            <a:r>
              <a:rPr lang="en-US" dirty="0"/>
              <a:t>Concerns about money</a:t>
            </a:r>
          </a:p>
          <a:p>
            <a:r>
              <a:rPr lang="en-US" dirty="0"/>
              <a:t>Academic demands</a:t>
            </a:r>
          </a:p>
          <a:p>
            <a:r>
              <a:rPr lang="en-US" dirty="0"/>
              <a:t>Others’ expectations</a:t>
            </a:r>
          </a:p>
          <a:p>
            <a:r>
              <a:rPr lang="en-US" dirty="0"/>
              <a:t>Identity concerns</a:t>
            </a:r>
          </a:p>
          <a:p>
            <a:r>
              <a:rPr lang="en-US" dirty="0"/>
              <a:t>Relationship decisions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BCAB8-7750-574D-9D0B-612DD7673EF8}"/>
              </a:ext>
            </a:extLst>
          </p:cNvPr>
          <p:cNvSpPr txBox="1"/>
          <p:nvPr/>
        </p:nvSpPr>
        <p:spPr>
          <a:xfrm>
            <a:off x="628650" y="63563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71937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Mental Health/Illness Concerns Linked to Career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Stress</a:t>
            </a:r>
          </a:p>
          <a:p>
            <a:r>
              <a:rPr lang="en-US" dirty="0"/>
              <a:t>Adjustment Disorders</a:t>
            </a:r>
          </a:p>
          <a:p>
            <a:r>
              <a:rPr lang="en-US" dirty="0"/>
              <a:t>Substance Use</a:t>
            </a:r>
          </a:p>
          <a:p>
            <a:r>
              <a:rPr lang="en-US" dirty="0"/>
              <a:t>Concerns with Self-esteem, Self-concept, identity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7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Career-Related Stress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Concern about coping with career-related demands</a:t>
            </a:r>
          </a:p>
          <a:p>
            <a:r>
              <a:rPr lang="en-US" dirty="0"/>
              <a:t>Amplified if</a:t>
            </a:r>
          </a:p>
          <a:p>
            <a:pPr lvl="1"/>
            <a:r>
              <a:rPr lang="en-US" dirty="0"/>
              <a:t>Demand is considered important (e.g., future is contingent on coping)</a:t>
            </a:r>
          </a:p>
          <a:p>
            <a:pPr lvl="1"/>
            <a:r>
              <a:rPr lang="en-US" dirty="0"/>
              <a:t>Coping is overly challenging (e.g., competitive market)</a:t>
            </a:r>
          </a:p>
          <a:p>
            <a:pPr lvl="1"/>
            <a:r>
              <a:rPr lang="en-US" dirty="0"/>
              <a:t>Coping is ambiguous  - uncertainty about coping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26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ernate Process 3"/>
          <p:cNvSpPr/>
          <p:nvPr/>
        </p:nvSpPr>
        <p:spPr>
          <a:xfrm>
            <a:off x="2895600" y="342900"/>
            <a:ext cx="2819400" cy="14859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Am I Experiencing Career-Related Stress?</a:t>
            </a:r>
          </a:p>
          <a:p>
            <a:pPr algn="ctr"/>
            <a:endParaRPr lang="en-US" dirty="0"/>
          </a:p>
        </p:txBody>
      </p:sp>
      <p:sp>
        <p:nvSpPr>
          <p:cNvPr id="5" name="Decision 4"/>
          <p:cNvSpPr/>
          <p:nvPr/>
        </p:nvSpPr>
        <p:spPr>
          <a:xfrm>
            <a:off x="1879600" y="1981200"/>
            <a:ext cx="1292280" cy="7620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Yes</a:t>
            </a:r>
          </a:p>
        </p:txBody>
      </p:sp>
      <p:cxnSp>
        <p:nvCxnSpPr>
          <p:cNvPr id="7" name="Straight Arrow Connector 6"/>
          <p:cNvCxnSpPr>
            <a:cxnSpLocks/>
            <a:stCxn id="4" idx="2"/>
          </p:cNvCxnSpPr>
          <p:nvPr/>
        </p:nvCxnSpPr>
        <p:spPr>
          <a:xfrm flipH="1">
            <a:off x="2895600" y="1828800"/>
            <a:ext cx="14097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ecision 8"/>
          <p:cNvSpPr/>
          <p:nvPr/>
        </p:nvSpPr>
        <p:spPr>
          <a:xfrm>
            <a:off x="6521656" y="2055876"/>
            <a:ext cx="1098344" cy="612648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No</a:t>
            </a:r>
          </a:p>
        </p:txBody>
      </p:sp>
      <p:cxnSp>
        <p:nvCxnSpPr>
          <p:cNvPr id="11" name="Straight Arrow Connector 10"/>
          <p:cNvCxnSpPr>
            <a:cxnSpLocks/>
            <a:stCxn id="4" idx="2"/>
          </p:cNvCxnSpPr>
          <p:nvPr/>
        </p:nvCxnSpPr>
        <p:spPr>
          <a:xfrm>
            <a:off x="4305300" y="1828800"/>
            <a:ext cx="24765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lternate Process 1"/>
          <p:cNvSpPr/>
          <p:nvPr/>
        </p:nvSpPr>
        <p:spPr>
          <a:xfrm>
            <a:off x="914400" y="4573524"/>
            <a:ext cx="2233458" cy="120074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Reduce Demands</a:t>
            </a:r>
          </a:p>
        </p:txBody>
      </p:sp>
      <p:sp>
        <p:nvSpPr>
          <p:cNvPr id="14" name="Alternate Process 13"/>
          <p:cNvSpPr/>
          <p:nvPr/>
        </p:nvSpPr>
        <p:spPr>
          <a:xfrm>
            <a:off x="3322586" y="4572000"/>
            <a:ext cx="2195358" cy="120226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Increase Coping Skills</a:t>
            </a:r>
          </a:p>
        </p:txBody>
      </p:sp>
      <p:sp>
        <p:nvSpPr>
          <p:cNvPr id="15" name="Alternate Process 14"/>
          <p:cNvSpPr/>
          <p:nvPr/>
        </p:nvSpPr>
        <p:spPr>
          <a:xfrm>
            <a:off x="5692672" y="4571999"/>
            <a:ext cx="2178256" cy="120226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Manage Stress</a:t>
            </a:r>
          </a:p>
        </p:txBody>
      </p:sp>
      <p:cxnSp>
        <p:nvCxnSpPr>
          <p:cNvPr id="6" name="Straight Arrow Connector 5"/>
          <p:cNvCxnSpPr>
            <a:cxnSpLocks/>
            <a:stCxn id="5" idx="2"/>
            <a:endCxn id="2" idx="0"/>
          </p:cNvCxnSpPr>
          <p:nvPr/>
        </p:nvCxnSpPr>
        <p:spPr>
          <a:xfrm flipH="1">
            <a:off x="2031129" y="2743200"/>
            <a:ext cx="494611" cy="1830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2"/>
            <a:endCxn id="14" idx="0"/>
          </p:cNvCxnSpPr>
          <p:nvPr/>
        </p:nvCxnSpPr>
        <p:spPr>
          <a:xfrm>
            <a:off x="2525740" y="2743200"/>
            <a:ext cx="1894525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endCxn id="15" idx="0"/>
          </p:cNvCxnSpPr>
          <p:nvPr/>
        </p:nvCxnSpPr>
        <p:spPr>
          <a:xfrm>
            <a:off x="6607072" y="2895600"/>
            <a:ext cx="174728" cy="167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72595" y="3581400"/>
            <a:ext cx="245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Stressor Management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0680" y="3593099"/>
            <a:ext cx="22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Stress Management</a:t>
            </a:r>
          </a:p>
        </p:txBody>
      </p:sp>
      <p:cxnSp>
        <p:nvCxnSpPr>
          <p:cNvPr id="29" name="Straight Connector 28"/>
          <p:cNvCxnSpPr>
            <a:cxnSpLocks/>
            <a:stCxn id="5" idx="2"/>
          </p:cNvCxnSpPr>
          <p:nvPr/>
        </p:nvCxnSpPr>
        <p:spPr>
          <a:xfrm>
            <a:off x="2525740" y="2743200"/>
            <a:ext cx="4081332" cy="171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A4095A1-F4AE-B94B-B8F3-1763186DE21C}"/>
              </a:ext>
            </a:extLst>
          </p:cNvPr>
          <p:cNvSpPr txBox="1"/>
          <p:nvPr/>
        </p:nvSpPr>
        <p:spPr>
          <a:xfrm>
            <a:off x="304800" y="6248400"/>
            <a:ext cx="7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B0DD7-315C-CF4F-AE6A-4A83DE1F1F19}"/>
              </a:ext>
            </a:extLst>
          </p:cNvPr>
          <p:cNvSpPr txBox="1"/>
          <p:nvPr/>
        </p:nvSpPr>
        <p:spPr>
          <a:xfrm>
            <a:off x="3034145" y="6192982"/>
            <a:ext cx="32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Hiebert, 1987</a:t>
            </a:r>
          </a:p>
        </p:txBody>
      </p:sp>
    </p:spTree>
    <p:extLst>
      <p:ext uri="{BB962C8B-B14F-4D97-AF65-F5344CB8AC3E}">
        <p14:creationId xmlns:p14="http://schemas.microsoft.com/office/powerpoint/2010/main" val="3719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69224"/>
          </a:xfrm>
        </p:spPr>
        <p:txBody>
          <a:bodyPr/>
          <a:lstStyle/>
          <a:p>
            <a:r>
              <a:rPr lang="en-CA" b="1" dirty="0"/>
              <a:t>Overview</a:t>
            </a:r>
            <a:endParaRPr lang="en-US" b="1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Life-Role Development Group Ltd.,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79" y="646463"/>
            <a:ext cx="5438775" cy="4943475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4908FB2-3731-954C-B84C-35008CAF3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131961"/>
              </p:ext>
            </p:extLst>
          </p:nvPr>
        </p:nvGraphicFramePr>
        <p:xfrm>
          <a:off x="-191095" y="2490391"/>
          <a:ext cx="4591050" cy="2945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Up-Down Arrow 10">
            <a:extLst>
              <a:ext uri="{FF2B5EF4-FFF2-40B4-BE49-F238E27FC236}">
                <a16:creationId xmlns:a16="http://schemas.microsoft.com/office/drawing/2014/main" id="{096EF073-946C-4048-BCBE-C23D699A4DC7}"/>
              </a:ext>
            </a:extLst>
          </p:cNvPr>
          <p:cNvSpPr/>
          <p:nvPr/>
        </p:nvSpPr>
        <p:spPr>
          <a:xfrm>
            <a:off x="1862114" y="3388868"/>
            <a:ext cx="484632" cy="1216152"/>
          </a:xfrm>
          <a:prstGeom prst="up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0718D576-8155-A849-A9AE-3C4C07A666FC}"/>
              </a:ext>
            </a:extLst>
          </p:cNvPr>
          <p:cNvSpPr/>
          <p:nvPr/>
        </p:nvSpPr>
        <p:spPr>
          <a:xfrm>
            <a:off x="1496354" y="3754628"/>
            <a:ext cx="1216152" cy="4846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E7446-3235-EA43-A9F1-9B7461E31847}"/>
              </a:ext>
            </a:extLst>
          </p:cNvPr>
          <p:cNvSpPr txBox="1"/>
          <p:nvPr/>
        </p:nvSpPr>
        <p:spPr>
          <a:xfrm>
            <a:off x="629841" y="6056026"/>
            <a:ext cx="29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69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ernate Process 2"/>
          <p:cNvSpPr/>
          <p:nvPr/>
        </p:nvSpPr>
        <p:spPr>
          <a:xfrm>
            <a:off x="1343080" y="228600"/>
            <a:ext cx="1828800" cy="9890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 Demands</a:t>
            </a:r>
          </a:p>
        </p:txBody>
      </p:sp>
      <p:sp>
        <p:nvSpPr>
          <p:cNvPr id="4" name="Alternate Process 3"/>
          <p:cNvSpPr/>
          <p:nvPr/>
        </p:nvSpPr>
        <p:spPr>
          <a:xfrm>
            <a:off x="3600560" y="227076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Coping Skills</a:t>
            </a:r>
          </a:p>
        </p:txBody>
      </p:sp>
      <p:sp>
        <p:nvSpPr>
          <p:cNvPr id="5" name="Alternate Process 4"/>
          <p:cNvSpPr/>
          <p:nvPr/>
        </p:nvSpPr>
        <p:spPr>
          <a:xfrm>
            <a:off x="5686480" y="227076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Stress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1343080" y="1524000"/>
            <a:ext cx="1828800" cy="27432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Delay Career Decision</a:t>
            </a:r>
          </a:p>
          <a:p>
            <a:pPr algn="ctr"/>
            <a:r>
              <a:rPr lang="en-US" dirty="0"/>
              <a:t>Normalize and Validate Career Indecision</a:t>
            </a:r>
          </a:p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3" idx="2"/>
            <a:endCxn id="9" idx="0"/>
          </p:cNvCxnSpPr>
          <p:nvPr/>
        </p:nvCxnSpPr>
        <p:spPr>
          <a:xfrm>
            <a:off x="2257480" y="1217676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03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ernate Process 2"/>
          <p:cNvSpPr/>
          <p:nvPr/>
        </p:nvSpPr>
        <p:spPr>
          <a:xfrm>
            <a:off x="1343080" y="228600"/>
            <a:ext cx="1828800" cy="9890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 Demands</a:t>
            </a:r>
          </a:p>
        </p:txBody>
      </p:sp>
      <p:sp>
        <p:nvSpPr>
          <p:cNvPr id="4" name="Alternate Process 3"/>
          <p:cNvSpPr/>
          <p:nvPr/>
        </p:nvSpPr>
        <p:spPr>
          <a:xfrm>
            <a:off x="3600560" y="227076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Coping Skills</a:t>
            </a:r>
          </a:p>
        </p:txBody>
      </p:sp>
      <p:sp>
        <p:nvSpPr>
          <p:cNvPr id="5" name="Alternate Process 4"/>
          <p:cNvSpPr/>
          <p:nvPr/>
        </p:nvSpPr>
        <p:spPr>
          <a:xfrm>
            <a:off x="5686480" y="227076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Stress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2810040" y="1676399"/>
            <a:ext cx="3409840" cy="485628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Self-Assessment</a:t>
            </a:r>
          </a:p>
          <a:p>
            <a:r>
              <a:rPr lang="en-US" dirty="0"/>
              <a:t>Self-Knowledge (NVIS)</a:t>
            </a:r>
          </a:p>
          <a:p>
            <a:r>
              <a:rPr lang="en-US" dirty="0"/>
              <a:t>Career Research</a:t>
            </a:r>
          </a:p>
          <a:p>
            <a:r>
              <a:rPr lang="en-US" dirty="0"/>
              <a:t>	Online</a:t>
            </a:r>
          </a:p>
          <a:p>
            <a:r>
              <a:rPr lang="en-US" dirty="0"/>
              <a:t>	Experiential</a:t>
            </a:r>
          </a:p>
          <a:p>
            <a:r>
              <a:rPr lang="en-US" dirty="0"/>
              <a:t>	Talking to others</a:t>
            </a:r>
          </a:p>
          <a:p>
            <a:r>
              <a:rPr lang="en-US" dirty="0"/>
              <a:t>Organizing Information</a:t>
            </a:r>
          </a:p>
          <a:p>
            <a:r>
              <a:rPr lang="en-US" dirty="0"/>
              <a:t>Career Decision-Making Skills</a:t>
            </a:r>
          </a:p>
          <a:p>
            <a:r>
              <a:rPr lang="en-US" dirty="0"/>
              <a:t>Experiential Learning</a:t>
            </a:r>
          </a:p>
          <a:p>
            <a:r>
              <a:rPr lang="en-US" dirty="0"/>
              <a:t>Developmental Perspective</a:t>
            </a:r>
          </a:p>
          <a:p>
            <a:r>
              <a:rPr lang="en-US" dirty="0"/>
              <a:t>Life-Role Perspective = </a:t>
            </a:r>
          </a:p>
          <a:p>
            <a:r>
              <a:rPr lang="en-US" dirty="0"/>
              <a:t>Career Planning = Life-Planning</a:t>
            </a:r>
          </a:p>
          <a:p>
            <a:pPr lvl="1"/>
            <a:endParaRPr lang="en-US" dirty="0"/>
          </a:p>
        </p:txBody>
      </p:sp>
      <p:cxnSp>
        <p:nvCxnSpPr>
          <p:cNvPr id="11" name="Straight Arrow Connector 10"/>
          <p:cNvCxnSpPr>
            <a:stCxn id="4" idx="2"/>
            <a:endCxn id="9" idx="0"/>
          </p:cNvCxnSpPr>
          <p:nvPr/>
        </p:nvCxnSpPr>
        <p:spPr>
          <a:xfrm>
            <a:off x="4514960" y="1217676"/>
            <a:ext cx="0" cy="458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15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ernate Process 2"/>
          <p:cNvSpPr/>
          <p:nvPr/>
        </p:nvSpPr>
        <p:spPr>
          <a:xfrm>
            <a:off x="1343080" y="228600"/>
            <a:ext cx="1828800" cy="9890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 Demands</a:t>
            </a:r>
          </a:p>
        </p:txBody>
      </p:sp>
      <p:sp>
        <p:nvSpPr>
          <p:cNvPr id="4" name="Alternate Process 3"/>
          <p:cNvSpPr/>
          <p:nvPr/>
        </p:nvSpPr>
        <p:spPr>
          <a:xfrm>
            <a:off x="3600560" y="227076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Coping Skills</a:t>
            </a:r>
          </a:p>
        </p:txBody>
      </p:sp>
      <p:sp>
        <p:nvSpPr>
          <p:cNvPr id="5" name="Alternate Process 4"/>
          <p:cNvSpPr/>
          <p:nvPr/>
        </p:nvSpPr>
        <p:spPr>
          <a:xfrm>
            <a:off x="5686480" y="227076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Stress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5686480" y="1524000"/>
            <a:ext cx="2104970" cy="35052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Body (Physiological)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Mind</a:t>
            </a:r>
          </a:p>
          <a:p>
            <a:pPr algn="ctr"/>
            <a:r>
              <a:rPr lang="en-US" dirty="0"/>
              <a:t>(Cognitive)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Behaviour</a:t>
            </a:r>
            <a:endParaRPr lang="en-US" dirty="0"/>
          </a:p>
          <a:p>
            <a:pPr algn="ctr"/>
            <a:r>
              <a:rPr lang="en-US" dirty="0"/>
              <a:t>(Acting As if)</a:t>
            </a:r>
          </a:p>
        </p:txBody>
      </p:sp>
      <p:cxnSp>
        <p:nvCxnSpPr>
          <p:cNvPr id="11" name="Straight Arrow Connector 10"/>
          <p:cNvCxnSpPr>
            <a:cxnSpLocks/>
            <a:endCxn id="9" idx="0"/>
          </p:cNvCxnSpPr>
          <p:nvPr/>
        </p:nvCxnSpPr>
        <p:spPr>
          <a:xfrm>
            <a:off x="6600880" y="1217676"/>
            <a:ext cx="138085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73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ernate Process 2"/>
          <p:cNvSpPr/>
          <p:nvPr/>
        </p:nvSpPr>
        <p:spPr>
          <a:xfrm>
            <a:off x="685800" y="228600"/>
            <a:ext cx="1828800" cy="9890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 Demands</a:t>
            </a:r>
          </a:p>
        </p:txBody>
      </p:sp>
      <p:sp>
        <p:nvSpPr>
          <p:cNvPr id="4" name="Alternate Process 3"/>
          <p:cNvSpPr/>
          <p:nvPr/>
        </p:nvSpPr>
        <p:spPr>
          <a:xfrm>
            <a:off x="3505200" y="227076"/>
            <a:ext cx="208592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Coping Skills</a:t>
            </a:r>
          </a:p>
        </p:txBody>
      </p:sp>
      <p:sp>
        <p:nvSpPr>
          <p:cNvPr id="5" name="Alternate Process 4"/>
          <p:cNvSpPr/>
          <p:nvPr/>
        </p:nvSpPr>
        <p:spPr>
          <a:xfrm>
            <a:off x="6400800" y="232368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Stress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6400800" y="1529292"/>
            <a:ext cx="1828800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Stress Management Activities/Skills</a:t>
            </a: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7315200" y="1222968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lternate Process 6"/>
          <p:cNvSpPr/>
          <p:nvPr/>
        </p:nvSpPr>
        <p:spPr>
          <a:xfrm>
            <a:off x="3505200" y="1524000"/>
            <a:ext cx="2073855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 Career Development Skills and Knowledge</a:t>
            </a:r>
          </a:p>
        </p:txBody>
      </p:sp>
      <p:cxnSp>
        <p:nvCxnSpPr>
          <p:cNvPr id="8" name="Straight Arrow Connector 7"/>
          <p:cNvCxnSpPr>
            <a:stCxn id="4" idx="2"/>
            <a:endCxn id="7" idx="0"/>
          </p:cNvCxnSpPr>
          <p:nvPr/>
        </p:nvCxnSpPr>
        <p:spPr>
          <a:xfrm flipH="1">
            <a:off x="4542128" y="1217676"/>
            <a:ext cx="6032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lternate Process 9"/>
          <p:cNvSpPr/>
          <p:nvPr/>
        </p:nvSpPr>
        <p:spPr>
          <a:xfrm>
            <a:off x="685800" y="1524000"/>
            <a:ext cx="1828800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Normalizing and Validating Indecision</a:t>
            </a: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1600200" y="1217676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lternate Process 12"/>
          <p:cNvSpPr/>
          <p:nvPr/>
        </p:nvSpPr>
        <p:spPr>
          <a:xfrm>
            <a:off x="686294" y="3200400"/>
            <a:ext cx="1828800" cy="13716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Stress Reduction</a:t>
            </a:r>
          </a:p>
        </p:txBody>
      </p:sp>
      <p:cxnSp>
        <p:nvCxnSpPr>
          <p:cNvPr id="14" name="Straight Arrow Connector 13"/>
          <p:cNvCxnSpPr>
            <a:endCxn id="13" idx="0"/>
          </p:cNvCxnSpPr>
          <p:nvPr/>
        </p:nvCxnSpPr>
        <p:spPr>
          <a:xfrm>
            <a:off x="1600694" y="2894076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30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ernate Process 2"/>
          <p:cNvSpPr/>
          <p:nvPr/>
        </p:nvSpPr>
        <p:spPr>
          <a:xfrm>
            <a:off x="685800" y="228600"/>
            <a:ext cx="1828800" cy="9890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 Demands</a:t>
            </a:r>
          </a:p>
        </p:txBody>
      </p:sp>
      <p:sp>
        <p:nvSpPr>
          <p:cNvPr id="4" name="Alternate Process 3"/>
          <p:cNvSpPr/>
          <p:nvPr/>
        </p:nvSpPr>
        <p:spPr>
          <a:xfrm>
            <a:off x="3505200" y="227076"/>
            <a:ext cx="208592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Coping Skills</a:t>
            </a:r>
          </a:p>
        </p:txBody>
      </p:sp>
      <p:sp>
        <p:nvSpPr>
          <p:cNvPr id="5" name="Alternate Process 4"/>
          <p:cNvSpPr/>
          <p:nvPr/>
        </p:nvSpPr>
        <p:spPr>
          <a:xfrm>
            <a:off x="6400800" y="232368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Stress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6400800" y="1529292"/>
            <a:ext cx="1828800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Stress Management Activities/Skills</a:t>
            </a: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7315200" y="1222968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lternate Process 6"/>
          <p:cNvSpPr/>
          <p:nvPr/>
        </p:nvSpPr>
        <p:spPr>
          <a:xfrm>
            <a:off x="3505200" y="1524000"/>
            <a:ext cx="2073855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 Career Development Skills and Knowledge</a:t>
            </a:r>
          </a:p>
        </p:txBody>
      </p:sp>
      <p:cxnSp>
        <p:nvCxnSpPr>
          <p:cNvPr id="8" name="Straight Arrow Connector 7"/>
          <p:cNvCxnSpPr>
            <a:stCxn id="4" idx="2"/>
            <a:endCxn id="7" idx="0"/>
          </p:cNvCxnSpPr>
          <p:nvPr/>
        </p:nvCxnSpPr>
        <p:spPr>
          <a:xfrm flipH="1">
            <a:off x="4542128" y="1217676"/>
            <a:ext cx="6032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lternate Process 9"/>
          <p:cNvSpPr/>
          <p:nvPr/>
        </p:nvSpPr>
        <p:spPr>
          <a:xfrm>
            <a:off x="685800" y="1524000"/>
            <a:ext cx="1828800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Normalizing and Validating Indecision</a:t>
            </a: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1600200" y="1217676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lternate Process 14"/>
          <p:cNvSpPr/>
          <p:nvPr/>
        </p:nvSpPr>
        <p:spPr>
          <a:xfrm>
            <a:off x="6400800" y="3205692"/>
            <a:ext cx="1828800" cy="13716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Stress Reduction</a:t>
            </a: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>
            <a:off x="7315200" y="2899368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107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ernate Process 2"/>
          <p:cNvSpPr/>
          <p:nvPr/>
        </p:nvSpPr>
        <p:spPr>
          <a:xfrm>
            <a:off x="685800" y="228600"/>
            <a:ext cx="1828800" cy="9890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 Demands</a:t>
            </a:r>
          </a:p>
        </p:txBody>
      </p:sp>
      <p:sp>
        <p:nvSpPr>
          <p:cNvPr id="4" name="Alternate Process 3"/>
          <p:cNvSpPr/>
          <p:nvPr/>
        </p:nvSpPr>
        <p:spPr>
          <a:xfrm>
            <a:off x="3505200" y="227076"/>
            <a:ext cx="208592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Coping Skills</a:t>
            </a:r>
          </a:p>
        </p:txBody>
      </p:sp>
      <p:sp>
        <p:nvSpPr>
          <p:cNvPr id="5" name="Alternate Process 4"/>
          <p:cNvSpPr/>
          <p:nvPr/>
        </p:nvSpPr>
        <p:spPr>
          <a:xfrm>
            <a:off x="6400800" y="232368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Stress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6400800" y="1529292"/>
            <a:ext cx="1828800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Stress Management Activities/Skills</a:t>
            </a: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7315200" y="1222968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lternate Process 6"/>
          <p:cNvSpPr/>
          <p:nvPr/>
        </p:nvSpPr>
        <p:spPr>
          <a:xfrm>
            <a:off x="3505200" y="1524000"/>
            <a:ext cx="2073855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 Career Development Skills and Knowledge</a:t>
            </a:r>
          </a:p>
        </p:txBody>
      </p:sp>
      <p:cxnSp>
        <p:nvCxnSpPr>
          <p:cNvPr id="8" name="Straight Arrow Connector 7"/>
          <p:cNvCxnSpPr>
            <a:stCxn id="4" idx="2"/>
            <a:endCxn id="7" idx="0"/>
          </p:cNvCxnSpPr>
          <p:nvPr/>
        </p:nvCxnSpPr>
        <p:spPr>
          <a:xfrm flipH="1">
            <a:off x="4542128" y="1217676"/>
            <a:ext cx="6032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lternate Process 9"/>
          <p:cNvSpPr/>
          <p:nvPr/>
        </p:nvSpPr>
        <p:spPr>
          <a:xfrm>
            <a:off x="685800" y="1524000"/>
            <a:ext cx="1828800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Normalizing and Validating Indecision</a:t>
            </a: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1600200" y="1217676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lternate Process 16"/>
          <p:cNvSpPr/>
          <p:nvPr/>
        </p:nvSpPr>
        <p:spPr>
          <a:xfrm>
            <a:off x="3024160" y="3189622"/>
            <a:ext cx="3048000" cy="321117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Stress Reduction</a:t>
            </a:r>
          </a:p>
          <a:p>
            <a:pPr algn="ctr"/>
            <a:r>
              <a:rPr lang="en-US" dirty="0"/>
              <a:t>Skill Development</a:t>
            </a:r>
          </a:p>
          <a:p>
            <a:pPr algn="ctr"/>
            <a:r>
              <a:rPr lang="en-US" dirty="0"/>
              <a:t>Long-term Coping</a:t>
            </a:r>
          </a:p>
          <a:p>
            <a:pPr algn="ctr"/>
            <a:r>
              <a:rPr lang="en-US" dirty="0"/>
              <a:t>Retention</a:t>
            </a:r>
          </a:p>
          <a:p>
            <a:pPr algn="ctr"/>
            <a:r>
              <a:rPr lang="en-US" dirty="0"/>
              <a:t>Engagement</a:t>
            </a:r>
          </a:p>
          <a:p>
            <a:pPr algn="ctr"/>
            <a:r>
              <a:rPr lang="en-US" dirty="0"/>
              <a:t>Academic Achievement</a:t>
            </a:r>
          </a:p>
          <a:p>
            <a:pPr algn="ctr"/>
            <a:r>
              <a:rPr lang="en-US" dirty="0"/>
              <a:t>Self-Esteem</a:t>
            </a:r>
          </a:p>
          <a:p>
            <a:pPr algn="ctr"/>
            <a:r>
              <a:rPr lang="en-US" dirty="0"/>
              <a:t>Identity Development</a:t>
            </a:r>
          </a:p>
        </p:txBody>
      </p:sp>
      <p:cxnSp>
        <p:nvCxnSpPr>
          <p:cNvPr id="18" name="Straight Arrow Connector 17"/>
          <p:cNvCxnSpPr>
            <a:stCxn id="7" idx="2"/>
            <a:endCxn id="17" idx="0"/>
          </p:cNvCxnSpPr>
          <p:nvPr/>
        </p:nvCxnSpPr>
        <p:spPr>
          <a:xfrm>
            <a:off x="4542128" y="2895600"/>
            <a:ext cx="6032" cy="294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849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ernate Process 2"/>
          <p:cNvSpPr/>
          <p:nvPr/>
        </p:nvSpPr>
        <p:spPr>
          <a:xfrm>
            <a:off x="685800" y="228600"/>
            <a:ext cx="1828800" cy="9890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 Demands</a:t>
            </a:r>
          </a:p>
        </p:txBody>
      </p:sp>
      <p:sp>
        <p:nvSpPr>
          <p:cNvPr id="4" name="Alternate Process 3"/>
          <p:cNvSpPr/>
          <p:nvPr/>
        </p:nvSpPr>
        <p:spPr>
          <a:xfrm>
            <a:off x="3505200" y="227076"/>
            <a:ext cx="208592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Coping Skills</a:t>
            </a:r>
          </a:p>
        </p:txBody>
      </p:sp>
      <p:sp>
        <p:nvSpPr>
          <p:cNvPr id="5" name="Alternate Process 4"/>
          <p:cNvSpPr/>
          <p:nvPr/>
        </p:nvSpPr>
        <p:spPr>
          <a:xfrm>
            <a:off x="6400800" y="232368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Stress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6400800" y="1529292"/>
            <a:ext cx="1828800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Stress Management Activities/Skills</a:t>
            </a: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7315200" y="1222968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lternate Process 6"/>
          <p:cNvSpPr/>
          <p:nvPr/>
        </p:nvSpPr>
        <p:spPr>
          <a:xfrm>
            <a:off x="3505200" y="1524000"/>
            <a:ext cx="2073855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 Career Development Skills and Knowledge</a:t>
            </a:r>
          </a:p>
        </p:txBody>
      </p:sp>
      <p:cxnSp>
        <p:nvCxnSpPr>
          <p:cNvPr id="8" name="Straight Arrow Connector 7"/>
          <p:cNvCxnSpPr>
            <a:stCxn id="4" idx="2"/>
            <a:endCxn id="7" idx="0"/>
          </p:cNvCxnSpPr>
          <p:nvPr/>
        </p:nvCxnSpPr>
        <p:spPr>
          <a:xfrm flipH="1">
            <a:off x="4542128" y="1217676"/>
            <a:ext cx="6032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lternate Process 9"/>
          <p:cNvSpPr/>
          <p:nvPr/>
        </p:nvSpPr>
        <p:spPr>
          <a:xfrm>
            <a:off x="685800" y="1524000"/>
            <a:ext cx="1828800" cy="1371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Normalizing and Validating Indecision</a:t>
            </a: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1600200" y="1217676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lternate Process 12"/>
          <p:cNvSpPr/>
          <p:nvPr/>
        </p:nvSpPr>
        <p:spPr>
          <a:xfrm>
            <a:off x="686294" y="3200400"/>
            <a:ext cx="1828800" cy="13716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Stress Reduction</a:t>
            </a:r>
          </a:p>
        </p:txBody>
      </p:sp>
      <p:cxnSp>
        <p:nvCxnSpPr>
          <p:cNvPr id="14" name="Straight Arrow Connector 13"/>
          <p:cNvCxnSpPr>
            <a:endCxn id="13" idx="0"/>
          </p:cNvCxnSpPr>
          <p:nvPr/>
        </p:nvCxnSpPr>
        <p:spPr>
          <a:xfrm>
            <a:off x="1600694" y="2894076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lternate Process 14"/>
          <p:cNvSpPr/>
          <p:nvPr/>
        </p:nvSpPr>
        <p:spPr>
          <a:xfrm>
            <a:off x="6400800" y="3205692"/>
            <a:ext cx="1828800" cy="13716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Stress Reduction</a:t>
            </a: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>
            <a:off x="7315200" y="2899368"/>
            <a:ext cx="0" cy="30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lternate Process 16"/>
          <p:cNvSpPr/>
          <p:nvPr/>
        </p:nvSpPr>
        <p:spPr>
          <a:xfrm>
            <a:off x="3505200" y="3189621"/>
            <a:ext cx="2085920" cy="355287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Stress Reduction</a:t>
            </a:r>
          </a:p>
          <a:p>
            <a:pPr algn="ctr"/>
            <a:r>
              <a:rPr lang="en-US" dirty="0"/>
              <a:t>Skill Development</a:t>
            </a:r>
          </a:p>
          <a:p>
            <a:pPr algn="ctr"/>
            <a:r>
              <a:rPr lang="en-US" dirty="0"/>
              <a:t>Long-term Coping</a:t>
            </a:r>
          </a:p>
          <a:p>
            <a:pPr algn="ctr"/>
            <a:r>
              <a:rPr lang="en-US" dirty="0"/>
              <a:t>Retention</a:t>
            </a:r>
          </a:p>
          <a:p>
            <a:pPr algn="ctr"/>
            <a:r>
              <a:rPr lang="en-US" dirty="0"/>
              <a:t>Engagement</a:t>
            </a:r>
          </a:p>
          <a:p>
            <a:pPr algn="ctr"/>
            <a:r>
              <a:rPr lang="en-US" dirty="0"/>
              <a:t>Academic Achievement</a:t>
            </a:r>
          </a:p>
          <a:p>
            <a:pPr algn="ctr"/>
            <a:r>
              <a:rPr lang="en-US" dirty="0"/>
              <a:t>Self-Esteem</a:t>
            </a:r>
          </a:p>
        </p:txBody>
      </p:sp>
      <p:cxnSp>
        <p:nvCxnSpPr>
          <p:cNvPr id="18" name="Straight Arrow Connector 17"/>
          <p:cNvCxnSpPr>
            <a:cxnSpLocks/>
            <a:stCxn id="7" idx="2"/>
            <a:endCxn id="17" idx="0"/>
          </p:cNvCxnSpPr>
          <p:nvPr/>
        </p:nvCxnSpPr>
        <p:spPr>
          <a:xfrm>
            <a:off x="4542128" y="2895600"/>
            <a:ext cx="6032" cy="294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094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ernate Process 2"/>
          <p:cNvSpPr/>
          <p:nvPr/>
        </p:nvSpPr>
        <p:spPr>
          <a:xfrm>
            <a:off x="1343080" y="228600"/>
            <a:ext cx="1828800" cy="9890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 Demands</a:t>
            </a:r>
          </a:p>
        </p:txBody>
      </p:sp>
      <p:sp>
        <p:nvSpPr>
          <p:cNvPr id="4" name="Alternate Process 3"/>
          <p:cNvSpPr/>
          <p:nvPr/>
        </p:nvSpPr>
        <p:spPr>
          <a:xfrm>
            <a:off x="3600560" y="227076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Coping Skills</a:t>
            </a:r>
          </a:p>
        </p:txBody>
      </p:sp>
      <p:sp>
        <p:nvSpPr>
          <p:cNvPr id="5" name="Alternate Process 4"/>
          <p:cNvSpPr/>
          <p:nvPr/>
        </p:nvSpPr>
        <p:spPr>
          <a:xfrm>
            <a:off x="5686480" y="227076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Stress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2810040" y="1676400"/>
            <a:ext cx="3409840" cy="350248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Interventions</a:t>
            </a:r>
          </a:p>
          <a:p>
            <a:endParaRPr lang="en-US" dirty="0"/>
          </a:p>
          <a:p>
            <a:r>
              <a:rPr lang="en-US" dirty="0"/>
              <a:t>Career Decision-Making Skills</a:t>
            </a:r>
          </a:p>
          <a:p>
            <a:r>
              <a:rPr lang="en-US" dirty="0"/>
              <a:t>Organizing Information</a:t>
            </a:r>
          </a:p>
          <a:p>
            <a:r>
              <a:rPr lang="en-US" dirty="0"/>
              <a:t>Self-Understanding</a:t>
            </a:r>
          </a:p>
          <a:p>
            <a:r>
              <a:rPr lang="en-US" dirty="0"/>
              <a:t>Identity Development </a:t>
            </a:r>
          </a:p>
          <a:p>
            <a:r>
              <a:rPr lang="en-US" dirty="0"/>
              <a:t>Career Research</a:t>
            </a:r>
          </a:p>
          <a:p>
            <a:r>
              <a:rPr lang="en-US" dirty="0"/>
              <a:t>Experiential Learning</a:t>
            </a:r>
          </a:p>
          <a:p>
            <a:r>
              <a:rPr lang="en-US" dirty="0"/>
              <a:t>Developmental Perspective</a:t>
            </a:r>
          </a:p>
          <a:p>
            <a:r>
              <a:rPr lang="en-US" dirty="0"/>
              <a:t>Career Planning = Life-Planning</a:t>
            </a:r>
          </a:p>
          <a:p>
            <a:pPr lvl="1"/>
            <a:endParaRPr lang="en-US" dirty="0"/>
          </a:p>
        </p:txBody>
      </p:sp>
      <p:cxnSp>
        <p:nvCxnSpPr>
          <p:cNvPr id="11" name="Straight Arrow Connector 10"/>
          <p:cNvCxnSpPr>
            <a:stCxn id="4" idx="2"/>
            <a:endCxn id="9" idx="0"/>
          </p:cNvCxnSpPr>
          <p:nvPr/>
        </p:nvCxnSpPr>
        <p:spPr>
          <a:xfrm>
            <a:off x="4514960" y="1217676"/>
            <a:ext cx="0" cy="458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37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ernate Process 3"/>
          <p:cNvSpPr/>
          <p:nvPr/>
        </p:nvSpPr>
        <p:spPr>
          <a:xfrm>
            <a:off x="3200400" y="342900"/>
            <a:ext cx="2514600" cy="8382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 I Experiencing Career Related Stress?</a:t>
            </a:r>
          </a:p>
          <a:p>
            <a:pPr algn="ctr"/>
            <a:endParaRPr lang="en-US" dirty="0"/>
          </a:p>
        </p:txBody>
      </p:sp>
      <p:sp>
        <p:nvSpPr>
          <p:cNvPr id="5" name="Decision 4"/>
          <p:cNvSpPr/>
          <p:nvPr/>
        </p:nvSpPr>
        <p:spPr>
          <a:xfrm>
            <a:off x="2028880" y="1981200"/>
            <a:ext cx="1143000" cy="7620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2895600" y="1181100"/>
            <a:ext cx="15621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ecision 8"/>
          <p:cNvSpPr/>
          <p:nvPr/>
        </p:nvSpPr>
        <p:spPr>
          <a:xfrm>
            <a:off x="6521656" y="2055876"/>
            <a:ext cx="914400" cy="612648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457700" y="1181100"/>
            <a:ext cx="23241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lternate Process 1"/>
          <p:cNvSpPr/>
          <p:nvPr/>
        </p:nvSpPr>
        <p:spPr>
          <a:xfrm>
            <a:off x="914400" y="4573524"/>
            <a:ext cx="1828800" cy="9890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 Demands</a:t>
            </a:r>
          </a:p>
        </p:txBody>
      </p:sp>
      <p:sp>
        <p:nvSpPr>
          <p:cNvPr id="14" name="Alternate Process 13"/>
          <p:cNvSpPr/>
          <p:nvPr/>
        </p:nvSpPr>
        <p:spPr>
          <a:xfrm>
            <a:off x="3171880" y="4572000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Coping Skills</a:t>
            </a:r>
          </a:p>
        </p:txBody>
      </p:sp>
      <p:sp>
        <p:nvSpPr>
          <p:cNvPr id="15" name="Alternate Process 14"/>
          <p:cNvSpPr/>
          <p:nvPr/>
        </p:nvSpPr>
        <p:spPr>
          <a:xfrm>
            <a:off x="5257800" y="4572000"/>
            <a:ext cx="18288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Stress</a:t>
            </a:r>
          </a:p>
        </p:txBody>
      </p:sp>
      <p:cxnSp>
        <p:nvCxnSpPr>
          <p:cNvPr id="6" name="Straight Arrow Connector 5"/>
          <p:cNvCxnSpPr>
            <a:stCxn id="5" idx="2"/>
            <a:endCxn id="2" idx="0"/>
          </p:cNvCxnSpPr>
          <p:nvPr/>
        </p:nvCxnSpPr>
        <p:spPr>
          <a:xfrm flipH="1">
            <a:off x="1828800" y="2743200"/>
            <a:ext cx="771580" cy="1830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14" idx="0"/>
          </p:cNvCxnSpPr>
          <p:nvPr/>
        </p:nvCxnSpPr>
        <p:spPr>
          <a:xfrm>
            <a:off x="2600380" y="2743200"/>
            <a:ext cx="14859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5" idx="0"/>
          </p:cNvCxnSpPr>
          <p:nvPr/>
        </p:nvCxnSpPr>
        <p:spPr>
          <a:xfrm>
            <a:off x="2600380" y="2743200"/>
            <a:ext cx="357182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14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Stress reduction</a:t>
            </a:r>
          </a:p>
          <a:p>
            <a:r>
              <a:rPr lang="en-US" dirty="0"/>
              <a:t>Primary prevention (Anxiety, Depression)</a:t>
            </a:r>
          </a:p>
          <a:p>
            <a:r>
              <a:rPr lang="en-US" dirty="0"/>
              <a:t>Reduced work-related stress (Fit)</a:t>
            </a:r>
          </a:p>
          <a:p>
            <a:r>
              <a:rPr lang="en-US" dirty="0"/>
              <a:t>Identity and self-understanding</a:t>
            </a:r>
          </a:p>
          <a:p>
            <a:r>
              <a:rPr lang="en-US" dirty="0"/>
              <a:t>Increased SE, SC, Optimism, Hope</a:t>
            </a:r>
          </a:p>
          <a:p>
            <a:r>
              <a:rPr lang="en-US" dirty="0"/>
              <a:t>Skill development</a:t>
            </a:r>
          </a:p>
          <a:p>
            <a:r>
              <a:rPr lang="en-US" dirty="0"/>
              <a:t>Academic achievement (post-secondary?)</a:t>
            </a:r>
          </a:p>
          <a:p>
            <a:r>
              <a:rPr lang="en-US" dirty="0"/>
              <a:t>Engagement and retention (post-secondary?)</a:t>
            </a:r>
          </a:p>
          <a:p>
            <a:r>
              <a:rPr lang="en-US" dirty="0"/>
              <a:t>Motivation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6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2F563-F6E2-7A45-9B77-2C3D0F09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402845"/>
            <a:ext cx="3086100" cy="365125"/>
          </a:xfrm>
        </p:spPr>
        <p:txBody>
          <a:bodyPr/>
          <a:lstStyle/>
          <a:p>
            <a:r>
              <a:rPr lang="en-US" dirty="0"/>
              <a:t>Life-Role Development Group Ltd.,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994D4-658B-084B-8FFE-72E6EBD1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74D0437-676E-0141-9CA9-1C1F8C6C2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562726"/>
              </p:ext>
            </p:extLst>
          </p:nvPr>
        </p:nvGraphicFramePr>
        <p:xfrm>
          <a:off x="116237" y="60622"/>
          <a:ext cx="8911525" cy="652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2B132D6-1969-754D-9534-33E1C29D3D86}"/>
              </a:ext>
            </a:extLst>
          </p:cNvPr>
          <p:cNvSpPr txBox="1"/>
          <p:nvPr/>
        </p:nvSpPr>
        <p:spPr>
          <a:xfrm>
            <a:off x="116237" y="6160957"/>
            <a:ext cx="46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94400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48" y="159855"/>
            <a:ext cx="6121400" cy="645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57CD13-C743-0A40-A3AD-3AA577A3EEFD}"/>
              </a:ext>
            </a:extLst>
          </p:cNvPr>
          <p:cNvSpPr txBox="1"/>
          <p:nvPr/>
        </p:nvSpPr>
        <p:spPr>
          <a:xfrm>
            <a:off x="7399867" y="4047067"/>
            <a:ext cx="1744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Second highest difference score is on a mental health outcome not addressed in the workshop!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62CB4-9D47-C642-A6FE-1A7EEA565C72}"/>
              </a:ext>
            </a:extLst>
          </p:cNvPr>
          <p:cNvSpPr txBox="1"/>
          <p:nvPr/>
        </p:nvSpPr>
        <p:spPr>
          <a:xfrm>
            <a:off x="6570133" y="4961467"/>
            <a:ext cx="677334" cy="47413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18E3BA2E-CA4C-1A4F-9AAA-7B12723D8BEB}"/>
              </a:ext>
            </a:extLst>
          </p:cNvPr>
          <p:cNvCxnSpPr/>
          <p:nvPr/>
        </p:nvCxnSpPr>
        <p:spPr>
          <a:xfrm rot="5400000">
            <a:off x="6883400" y="4478867"/>
            <a:ext cx="524934" cy="440267"/>
          </a:xfrm>
          <a:prstGeom prst="curvedConnector3">
            <a:avLst>
              <a:gd name="adj1" fmla="val 600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5A56BA8-1432-2E42-8373-D4B741517DCC}"/>
              </a:ext>
            </a:extLst>
          </p:cNvPr>
          <p:cNvSpPr txBox="1"/>
          <p:nvPr/>
        </p:nvSpPr>
        <p:spPr>
          <a:xfrm>
            <a:off x="270933" y="338667"/>
            <a:ext cx="1591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Sample “Post-Pre” Survey Averages from a Career Exploration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ACC6F-ABD2-134E-9A99-690F92A12E7D}"/>
              </a:ext>
            </a:extLst>
          </p:cNvPr>
          <p:cNvSpPr txBox="1"/>
          <p:nvPr/>
        </p:nvSpPr>
        <p:spPr>
          <a:xfrm>
            <a:off x="372533" y="6176963"/>
            <a:ext cx="57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2929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677ABA-E9DC-A943-96BE-9C313F95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is Greater If…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899E6B-A244-F447-BBF7-96926030F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Coping is critical</a:t>
            </a:r>
          </a:p>
          <a:p>
            <a:r>
              <a:rPr lang="en-US" dirty="0"/>
              <a:t>Coping is overly challenging</a:t>
            </a:r>
          </a:p>
          <a:p>
            <a:r>
              <a:rPr lang="en-US" dirty="0"/>
              <a:t>Coping (how to) is ambiguous or uncertain.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8403D-36D6-3946-B533-5B95A240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Life-Role Development Group Ltd.,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84D6A-04CE-DF4E-A770-AD65426C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31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D787F-E7EA-2B4B-8402-5902D45069AD}"/>
              </a:ext>
            </a:extLst>
          </p:cNvPr>
          <p:cNvSpPr txBox="1"/>
          <p:nvPr/>
        </p:nvSpPr>
        <p:spPr>
          <a:xfrm>
            <a:off x="628650" y="63563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546708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4F51-674D-164F-BDC9-53C26F2C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E0357-C814-9647-9EC7-C7613C9A8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2050"/>
            <a:ext cx="7886700" cy="50168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CA" dirty="0"/>
              <a:t>In your role as career practitioner, what has been your experience supporting mental health?</a:t>
            </a:r>
          </a:p>
          <a:p>
            <a:pPr marL="0" indent="0" fontAlgn="base">
              <a:buNone/>
            </a:pPr>
            <a:endParaRPr lang="en-CA" dirty="0"/>
          </a:p>
          <a:p>
            <a:pPr marL="0" indent="0" fontAlgn="base">
              <a:buNone/>
            </a:pPr>
            <a:endParaRPr lang="en-CA" dirty="0"/>
          </a:p>
          <a:p>
            <a:pPr marL="0" indent="0" fontAlgn="base">
              <a:buNone/>
            </a:pPr>
            <a:endParaRPr lang="en-CA" dirty="0"/>
          </a:p>
          <a:p>
            <a:pPr marL="0" indent="0" fontAlgn="base">
              <a:buNone/>
            </a:pPr>
            <a:r>
              <a:rPr lang="en-CA" dirty="0"/>
              <a:t>What implications does this topic have for your future work as a career development practitioner?  </a:t>
            </a:r>
          </a:p>
          <a:p>
            <a:pPr marL="0" indent="0" fontAlgn="base">
              <a:buNone/>
            </a:pPr>
            <a:r>
              <a:rPr lang="en-CA" dirty="0"/>
              <a:t>  </a:t>
            </a:r>
          </a:p>
          <a:p>
            <a:pPr marL="457200" lvl="1" indent="0" fontAlgn="base">
              <a:buNone/>
            </a:pPr>
            <a:endParaRPr lang="en-CA" dirty="0"/>
          </a:p>
          <a:p>
            <a:pPr marL="914400" lvl="1" indent="-457200" fontAlgn="base">
              <a:buAutoNum type="arabicPeriod"/>
            </a:pPr>
            <a:endParaRPr lang="en-CA" dirty="0"/>
          </a:p>
          <a:p>
            <a:pPr fontAlgn="base"/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2CB89-8BD5-CC48-B597-2CA47583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Life-Role Development Group Ltd.,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EDB76-6E04-E94B-B70A-DA57771C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further information, contact:</a:t>
            </a:r>
          </a:p>
          <a:p>
            <a:pPr marL="0" indent="0">
              <a:buNone/>
            </a:pPr>
            <a:r>
              <a:rPr lang="en-US" dirty="0"/>
              <a:t>Dave Redekopp</a:t>
            </a:r>
          </a:p>
          <a:p>
            <a:pPr marL="0" indent="0">
              <a:buNone/>
            </a:pPr>
            <a:r>
              <a:rPr lang="en-US" dirty="0"/>
              <a:t>	📞 780.451.1954</a:t>
            </a:r>
          </a:p>
          <a:p>
            <a:pPr marL="0" indent="0">
              <a:buNone/>
            </a:pPr>
            <a:r>
              <a:rPr lang="en-US" dirty="0"/>
              <a:t>	✉️ </a:t>
            </a:r>
            <a:r>
              <a:rPr lang="en-US" dirty="0" err="1"/>
              <a:t>liferole@telusplanet.net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🖥 </a:t>
            </a:r>
            <a:r>
              <a:rPr lang="en-US" dirty="0">
                <a:hlinkClick r:id="rId3"/>
              </a:rPr>
              <a:t>www.life-role.com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   @</a:t>
            </a:r>
            <a:r>
              <a:rPr lang="en-US" dirty="0" err="1"/>
              <a:t>liferole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Michael Huston - </a:t>
            </a:r>
            <a:r>
              <a:rPr lang="en-US" dirty="0" err="1"/>
              <a:t>mwhuston@gmail.com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Life-Role Development Group Ltd.,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8" y="4526208"/>
            <a:ext cx="264242" cy="264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20" y="5722072"/>
            <a:ext cx="6501360" cy="63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6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958848" cy="1757574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Illness &amp; Mental Health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22699"/>
            <a:ext cx="2594997" cy="2604283"/>
          </a:xfrm>
        </p:spPr>
        <p:txBody>
          <a:bodyPr>
            <a:normAutofit/>
          </a:bodyPr>
          <a:lstStyle/>
          <a:p>
            <a:r>
              <a:rPr lang="en-US" dirty="0"/>
              <a:t>Mental health co-exists with mental illness</a:t>
            </a:r>
          </a:p>
          <a:p>
            <a:r>
              <a:rPr lang="en-US" dirty="0"/>
              <a:t>Corey Keyes </a:t>
            </a:r>
            <a:r>
              <a:rPr lang="mr-IN" dirty="0"/>
              <a:t>–</a:t>
            </a:r>
            <a:r>
              <a:rPr lang="en-US" dirty="0"/>
              <a:t> 2 continua model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32" y="-145673"/>
            <a:ext cx="5699067" cy="700367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448" y="6492876"/>
            <a:ext cx="3086100" cy="365125"/>
          </a:xfrm>
        </p:spPr>
        <p:txBody>
          <a:bodyPr/>
          <a:lstStyle/>
          <a:p>
            <a:r>
              <a:rPr lang="en-US" dirty="0"/>
              <a:t>Life-Role Development Group Ltd.,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FBF59-FAD0-DD4D-84C4-8B8714F52EBE}"/>
              </a:ext>
            </a:extLst>
          </p:cNvPr>
          <p:cNvSpPr txBox="1"/>
          <p:nvPr/>
        </p:nvSpPr>
        <p:spPr>
          <a:xfrm>
            <a:off x="628650" y="6175948"/>
            <a:ext cx="37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46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661C562-4081-C443-9D63-8361AB55B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603460"/>
              </p:ext>
            </p:extLst>
          </p:nvPr>
        </p:nvGraphicFramePr>
        <p:xfrm>
          <a:off x="942109" y="1339056"/>
          <a:ext cx="7259782" cy="532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AC2929-E3C2-BD4B-982B-92D6B804D6B7}"/>
              </a:ext>
            </a:extLst>
          </p:cNvPr>
          <p:cNvSpPr txBox="1"/>
          <p:nvPr/>
        </p:nvSpPr>
        <p:spPr>
          <a:xfrm>
            <a:off x="314793" y="63563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7777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Life-Role Development Group Ltd.,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3451902"/>
              </p:ext>
            </p:extLst>
          </p:nvPr>
        </p:nvGraphicFramePr>
        <p:xfrm>
          <a:off x="-628636" y="133036"/>
          <a:ext cx="10091305" cy="608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8C2D3D0-0857-B149-98B5-826A74042CD0}"/>
              </a:ext>
            </a:extLst>
          </p:cNvPr>
          <p:cNvCxnSpPr/>
          <p:nvPr/>
        </p:nvCxnSpPr>
        <p:spPr>
          <a:xfrm>
            <a:off x="2740025" y="1237490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F106EA3-73C9-E84F-837D-467DED8AA1BC}"/>
              </a:ext>
            </a:extLst>
          </p:cNvPr>
          <p:cNvCxnSpPr/>
          <p:nvPr/>
        </p:nvCxnSpPr>
        <p:spPr>
          <a:xfrm>
            <a:off x="5537200" y="1420981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C9E648E-71EB-8747-83C4-D04713E04166}"/>
              </a:ext>
            </a:extLst>
          </p:cNvPr>
          <p:cNvCxnSpPr/>
          <p:nvPr/>
        </p:nvCxnSpPr>
        <p:spPr>
          <a:xfrm>
            <a:off x="6277841" y="4056899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0" lon="1080000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47C2C51-6D48-EB43-A57E-3AE3EB175A73}"/>
              </a:ext>
            </a:extLst>
          </p:cNvPr>
          <p:cNvCxnSpPr/>
          <p:nvPr/>
        </p:nvCxnSpPr>
        <p:spPr>
          <a:xfrm>
            <a:off x="3994150" y="5441782"/>
            <a:ext cx="577850" cy="337820"/>
          </a:xfrm>
          <a:prstGeom prst="curvedConnector3">
            <a:avLst>
              <a:gd name="adj1" fmla="val 36590"/>
            </a:avLst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0" lon="0" rev="11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23C0823-3E54-6049-839C-72F7415B65E5}"/>
              </a:ext>
            </a:extLst>
          </p:cNvPr>
          <p:cNvCxnSpPr/>
          <p:nvPr/>
        </p:nvCxnSpPr>
        <p:spPr>
          <a:xfrm>
            <a:off x="1930415" y="3777325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6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8EE851-6256-2140-959E-4B78082FEAC3}"/>
              </a:ext>
            </a:extLst>
          </p:cNvPr>
          <p:cNvSpPr txBox="1"/>
          <p:nvPr/>
        </p:nvSpPr>
        <p:spPr>
          <a:xfrm>
            <a:off x="389744" y="635214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13-15</a:t>
            </a:r>
          </a:p>
        </p:txBody>
      </p:sp>
    </p:spTree>
    <p:extLst>
      <p:ext uri="{BB962C8B-B14F-4D97-AF65-F5344CB8AC3E}">
        <p14:creationId xmlns:p14="http://schemas.microsoft.com/office/powerpoint/2010/main" val="239342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7375785"/>
              </p:ext>
            </p:extLst>
          </p:nvPr>
        </p:nvGraphicFramePr>
        <p:xfrm>
          <a:off x="-2121573" y="1621441"/>
          <a:ext cx="13077180" cy="889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8C2D3D0-0857-B149-98B5-826A74042CD0}"/>
              </a:ext>
            </a:extLst>
          </p:cNvPr>
          <p:cNvCxnSpPr/>
          <p:nvPr/>
        </p:nvCxnSpPr>
        <p:spPr>
          <a:xfrm>
            <a:off x="1852343" y="3349261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F106EA3-73C9-E84F-837D-467DED8AA1BC}"/>
              </a:ext>
            </a:extLst>
          </p:cNvPr>
          <p:cNvCxnSpPr/>
          <p:nvPr/>
        </p:nvCxnSpPr>
        <p:spPr>
          <a:xfrm>
            <a:off x="6502689" y="3349261"/>
            <a:ext cx="577850" cy="337820"/>
          </a:xfrm>
          <a:prstGeom prst="curvedConnector3">
            <a:avLst>
              <a:gd name="adj1" fmla="val 42807"/>
            </a:avLst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C9E648E-71EB-8747-83C4-D04713E04166}"/>
              </a:ext>
            </a:extLst>
          </p:cNvPr>
          <p:cNvCxnSpPr/>
          <p:nvPr/>
        </p:nvCxnSpPr>
        <p:spPr>
          <a:xfrm>
            <a:off x="7197725" y="6858000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0" lon="1080000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23C0823-3E54-6049-839C-72F7415B65E5}"/>
              </a:ext>
            </a:extLst>
          </p:cNvPr>
          <p:cNvCxnSpPr/>
          <p:nvPr/>
        </p:nvCxnSpPr>
        <p:spPr>
          <a:xfrm>
            <a:off x="931526" y="6721476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6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2DECE3F-7620-6A4C-9745-B3B44E116187}"/>
              </a:ext>
            </a:extLst>
          </p:cNvPr>
          <p:cNvSpPr txBox="1"/>
          <p:nvPr/>
        </p:nvSpPr>
        <p:spPr>
          <a:xfrm>
            <a:off x="209862" y="63563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3807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6073249"/>
              </p:ext>
            </p:extLst>
          </p:nvPr>
        </p:nvGraphicFramePr>
        <p:xfrm>
          <a:off x="-628650" y="225426"/>
          <a:ext cx="10401300" cy="649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8C2D3D0-0857-B149-98B5-826A74042CD0}"/>
              </a:ext>
            </a:extLst>
          </p:cNvPr>
          <p:cNvCxnSpPr/>
          <p:nvPr/>
        </p:nvCxnSpPr>
        <p:spPr>
          <a:xfrm>
            <a:off x="2434795" y="1434109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F106EA3-73C9-E84F-837D-467DED8AA1BC}"/>
              </a:ext>
            </a:extLst>
          </p:cNvPr>
          <p:cNvCxnSpPr/>
          <p:nvPr/>
        </p:nvCxnSpPr>
        <p:spPr>
          <a:xfrm>
            <a:off x="4911725" y="1420981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C9E648E-71EB-8747-83C4-D04713E04166}"/>
              </a:ext>
            </a:extLst>
          </p:cNvPr>
          <p:cNvCxnSpPr/>
          <p:nvPr/>
        </p:nvCxnSpPr>
        <p:spPr>
          <a:xfrm>
            <a:off x="6169025" y="4919660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0" lon="1080000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47C2C51-6D48-EB43-A57E-3AE3EB175A73}"/>
              </a:ext>
            </a:extLst>
          </p:cNvPr>
          <p:cNvCxnSpPr/>
          <p:nvPr/>
        </p:nvCxnSpPr>
        <p:spPr>
          <a:xfrm>
            <a:off x="3657037" y="5621892"/>
            <a:ext cx="577850" cy="337820"/>
          </a:xfrm>
          <a:prstGeom prst="curvedConnector3">
            <a:avLst>
              <a:gd name="adj1" fmla="val 36590"/>
            </a:avLst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0" lon="0" rev="11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23C0823-3E54-6049-839C-72F7415B65E5}"/>
              </a:ext>
            </a:extLst>
          </p:cNvPr>
          <p:cNvCxnSpPr/>
          <p:nvPr/>
        </p:nvCxnSpPr>
        <p:spPr>
          <a:xfrm>
            <a:off x="2145870" y="4056899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6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C4EF18-A8F6-6D46-9EC8-8B0E33FA31CE}"/>
              </a:ext>
            </a:extLst>
          </p:cNvPr>
          <p:cNvSpPr txBox="1"/>
          <p:nvPr/>
        </p:nvSpPr>
        <p:spPr>
          <a:xfrm>
            <a:off x="344774" y="63563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8460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Life-Role Development Group Ltd.,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A8B7-74C8-BA41-827E-E645224A760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3763998"/>
              </p:ext>
            </p:extLst>
          </p:nvPr>
        </p:nvGraphicFramePr>
        <p:xfrm>
          <a:off x="-628650" y="225426"/>
          <a:ext cx="10401300" cy="649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8C2D3D0-0857-B149-98B5-826A74042CD0}"/>
              </a:ext>
            </a:extLst>
          </p:cNvPr>
          <p:cNvCxnSpPr/>
          <p:nvPr/>
        </p:nvCxnSpPr>
        <p:spPr>
          <a:xfrm>
            <a:off x="2878570" y="1088471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F106EA3-73C9-E84F-837D-467DED8AA1BC}"/>
              </a:ext>
            </a:extLst>
          </p:cNvPr>
          <p:cNvCxnSpPr/>
          <p:nvPr/>
        </p:nvCxnSpPr>
        <p:spPr>
          <a:xfrm>
            <a:off x="5747760" y="1357697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C9E648E-71EB-8747-83C4-D04713E04166}"/>
              </a:ext>
            </a:extLst>
          </p:cNvPr>
          <p:cNvCxnSpPr/>
          <p:nvPr/>
        </p:nvCxnSpPr>
        <p:spPr>
          <a:xfrm>
            <a:off x="7197725" y="3664957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0" lon="1080000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47C2C51-6D48-EB43-A57E-3AE3EB175A73}"/>
              </a:ext>
            </a:extLst>
          </p:cNvPr>
          <p:cNvCxnSpPr/>
          <p:nvPr/>
        </p:nvCxnSpPr>
        <p:spPr>
          <a:xfrm>
            <a:off x="3548798" y="5990423"/>
            <a:ext cx="577850" cy="337820"/>
          </a:xfrm>
          <a:prstGeom prst="curvedConnector3">
            <a:avLst>
              <a:gd name="adj1" fmla="val 36590"/>
            </a:avLst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0" lon="0" rev="11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23C0823-3E54-6049-839C-72F7415B65E5}"/>
              </a:ext>
            </a:extLst>
          </p:cNvPr>
          <p:cNvCxnSpPr/>
          <p:nvPr/>
        </p:nvCxnSpPr>
        <p:spPr>
          <a:xfrm>
            <a:off x="1660961" y="3664957"/>
            <a:ext cx="577850" cy="337820"/>
          </a:xfrm>
          <a:prstGeom prst="curvedConnector3">
            <a:avLst/>
          </a:prstGeom>
          <a:ln w="50800">
            <a:solidFill>
              <a:srgbClr val="7030A0"/>
            </a:solidFill>
            <a:tailEnd type="triangle"/>
          </a:ln>
          <a:scene3d>
            <a:camera prst="orthographicFront">
              <a:rot lat="10800000" lon="0" rev="6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A65378-A749-484B-8950-A6FEC8C81830}"/>
              </a:ext>
            </a:extLst>
          </p:cNvPr>
          <p:cNvSpPr txBox="1"/>
          <p:nvPr/>
        </p:nvSpPr>
        <p:spPr>
          <a:xfrm>
            <a:off x="359764" y="63563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61232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{CF466FD2-A59B-C644-8EDE-0323F4B4291A}tf10001123</Template>
  <TotalTime>30132</TotalTime>
  <Words>1836</Words>
  <Application>Microsoft Macintosh PowerPoint</Application>
  <PresentationFormat>On-screen Show (4:3)</PresentationFormat>
  <Paragraphs>466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Mangal</vt:lpstr>
      <vt:lpstr>Office Theme</vt:lpstr>
      <vt:lpstr>Continuing to Connect Career Development &amp; Mental Health </vt:lpstr>
      <vt:lpstr>Overview</vt:lpstr>
      <vt:lpstr>PowerPoint Presentation</vt:lpstr>
      <vt:lpstr>Mental Illness &amp; Mental Health Together</vt:lpstr>
      <vt:lpstr>Career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Principles: Integrating Mental Health</vt:lpstr>
      <vt:lpstr>Career Practitioners Need</vt:lpstr>
      <vt:lpstr>Stress</vt:lpstr>
      <vt:lpstr>PowerPoint Presentation</vt:lpstr>
      <vt:lpstr>Career Related Demands</vt:lpstr>
      <vt:lpstr>Mental Health/Illness Concerns Linked to Career Concerns</vt:lpstr>
      <vt:lpstr>Career-Related 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</vt:lpstr>
      <vt:lpstr>PowerPoint Presentation</vt:lpstr>
      <vt:lpstr>Stress is Greater If…</vt:lpstr>
      <vt:lpstr>Questions and Debrief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Development &amp; Mental Health</dc:title>
  <dc:creator>David Redekopp</dc:creator>
  <cp:lastModifiedBy>David Redekopp</cp:lastModifiedBy>
  <cp:revision>330</cp:revision>
  <cp:lastPrinted>2019-04-29T19:30:04Z</cp:lastPrinted>
  <dcterms:created xsi:type="dcterms:W3CDTF">2017-04-07T14:07:16Z</dcterms:created>
  <dcterms:modified xsi:type="dcterms:W3CDTF">2019-05-01T20:46:02Z</dcterms:modified>
</cp:coreProperties>
</file>